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9"/>
  </p:notesMasterIdLst>
  <p:sldIdLst>
    <p:sldId id="256" r:id="rId2"/>
    <p:sldId id="257" r:id="rId3"/>
    <p:sldId id="324" r:id="rId4"/>
    <p:sldId id="325" r:id="rId5"/>
    <p:sldId id="351" r:id="rId6"/>
    <p:sldId id="326" r:id="rId7"/>
    <p:sldId id="352" r:id="rId8"/>
    <p:sldId id="353" r:id="rId9"/>
    <p:sldId id="327" r:id="rId10"/>
    <p:sldId id="328" r:id="rId11"/>
    <p:sldId id="354" r:id="rId12"/>
    <p:sldId id="355" r:id="rId13"/>
    <p:sldId id="258" r:id="rId14"/>
    <p:sldId id="303" r:id="rId15"/>
    <p:sldId id="329" r:id="rId16"/>
    <p:sldId id="330" r:id="rId17"/>
    <p:sldId id="29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1" autoAdjust="0"/>
    <p:restoredTop sz="94660"/>
  </p:normalViewPr>
  <p:slideViewPr>
    <p:cSldViewPr snapToGrid="0">
      <p:cViewPr varScale="1">
        <p:scale>
          <a:sx n="92" d="100"/>
          <a:sy n="92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87603D-689E-4FD9-B7DD-C1BC485B3E97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711F6852-20ED-487B-B3B8-84881789939E}">
      <dgm:prSet phldrT="[Text]" custT="1"/>
      <dgm:spPr/>
      <dgm:t>
        <a:bodyPr/>
        <a:lstStyle/>
        <a:p>
          <a:pPr algn="l" rtl="0"/>
          <a:r>
            <a:rPr lang="id-ID" sz="1600" dirty="0">
              <a:solidFill>
                <a:schemeClr val="tx1"/>
              </a:solidFill>
            </a:rPr>
            <a:t>Komputer peserta </a:t>
          </a:r>
          <a:r>
            <a:rPr lang="en-AU" sz="1600" dirty="0" err="1">
              <a:solidFill>
                <a:schemeClr val="tx1"/>
              </a:solidFill>
            </a:rPr>
            <a:t>jumlahnya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mencukupi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dengan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rasio</a:t>
          </a:r>
          <a:r>
            <a:rPr lang="en-AU" sz="1600" dirty="0">
              <a:solidFill>
                <a:schemeClr val="tx1"/>
              </a:solidFill>
            </a:rPr>
            <a:t> 1 : 3</a:t>
          </a:r>
          <a:endParaRPr lang="id-ID" sz="1600" dirty="0">
            <a:solidFill>
              <a:schemeClr val="tx1"/>
            </a:solidFill>
          </a:endParaRPr>
        </a:p>
      </dgm:t>
    </dgm:pt>
    <dgm:pt modelId="{DAC472F1-9D4F-4FF4-A6D5-7DC4B3381403}" type="parTrans" cxnId="{F7E98F9A-992E-4B39-99E4-2DF3B57DF82D}">
      <dgm:prSet/>
      <dgm:spPr/>
      <dgm:t>
        <a:bodyPr/>
        <a:lstStyle/>
        <a:p>
          <a:endParaRPr lang="id-ID"/>
        </a:p>
      </dgm:t>
    </dgm:pt>
    <dgm:pt modelId="{44BCB993-77CE-4BB5-8B9C-5351B25D7F04}" type="sibTrans" cxnId="{F7E98F9A-992E-4B39-99E4-2DF3B57DF82D}">
      <dgm:prSet/>
      <dgm:spPr/>
      <dgm:t>
        <a:bodyPr/>
        <a:lstStyle/>
        <a:p>
          <a:endParaRPr lang="id-ID"/>
        </a:p>
      </dgm:t>
    </dgm:pt>
    <dgm:pt modelId="{038C3DB0-8C02-4CC1-9D5C-F8D9CB819947}">
      <dgm:prSet phldrT="[Text]" custT="1"/>
      <dgm:spPr/>
      <dgm:t>
        <a:bodyPr/>
        <a:lstStyle/>
        <a:p>
          <a:pPr algn="l"/>
          <a:r>
            <a:rPr lang="id-ID" sz="1600" dirty="0">
              <a:solidFill>
                <a:schemeClr val="tx1"/>
              </a:solidFill>
            </a:rPr>
            <a:t>Satu server lokal </a:t>
          </a:r>
          <a:r>
            <a:rPr lang="en-AU" sz="1600" dirty="0">
              <a:solidFill>
                <a:schemeClr val="tx1"/>
              </a:solidFill>
            </a:rPr>
            <a:t>m</a:t>
          </a:r>
          <a:r>
            <a:rPr lang="id-ID" sz="1600" dirty="0">
              <a:solidFill>
                <a:schemeClr val="tx1"/>
              </a:solidFill>
            </a:rPr>
            <a:t>aksimal dapat diakses oleh </a:t>
          </a:r>
          <a:r>
            <a:rPr lang="en-US" sz="1600" dirty="0">
              <a:solidFill>
                <a:schemeClr val="tx1"/>
              </a:solidFill>
            </a:rPr>
            <a:t>4</a:t>
          </a:r>
          <a:r>
            <a:rPr lang="id-ID" sz="1600" dirty="0">
              <a:solidFill>
                <a:schemeClr val="tx1"/>
              </a:solidFill>
            </a:rPr>
            <a:t>0 </a:t>
          </a:r>
          <a:r>
            <a:rPr lang="en-AU" sz="1600" dirty="0">
              <a:solidFill>
                <a:schemeClr val="tx1"/>
              </a:solidFill>
            </a:rPr>
            <a:t>k</a:t>
          </a:r>
          <a:r>
            <a:rPr lang="id-ID" sz="1600" dirty="0">
              <a:solidFill>
                <a:schemeClr val="tx1"/>
              </a:solidFill>
            </a:rPr>
            <a:t>omputer  peserta </a:t>
          </a:r>
          <a:r>
            <a:rPr lang="en-AU" sz="1600" dirty="0">
              <a:solidFill>
                <a:schemeClr val="tx1"/>
              </a:solidFill>
            </a:rPr>
            <a:t>(</a:t>
          </a:r>
          <a:r>
            <a:rPr lang="en-AU" sz="1600" i="1" dirty="0">
              <a:solidFill>
                <a:schemeClr val="tx1"/>
              </a:solidFill>
            </a:rPr>
            <a:t>client</a:t>
          </a:r>
          <a:r>
            <a:rPr lang="en-AU" sz="1600" dirty="0">
              <a:solidFill>
                <a:schemeClr val="tx1"/>
              </a:solidFill>
            </a:rPr>
            <a:t>) </a:t>
          </a:r>
          <a:r>
            <a:rPr lang="id-ID" sz="1600" dirty="0">
              <a:solidFill>
                <a:schemeClr val="tx1"/>
              </a:solidFill>
            </a:rPr>
            <a:t>sesuai dengan persyaratan </a:t>
          </a:r>
        </a:p>
      </dgm:t>
    </dgm:pt>
    <dgm:pt modelId="{F2D4411E-21CA-44B9-ABEB-7DBCF6577E19}" type="parTrans" cxnId="{B6A371EB-BCE4-41CE-9E5F-18628D47EDFC}">
      <dgm:prSet/>
      <dgm:spPr/>
      <dgm:t>
        <a:bodyPr/>
        <a:lstStyle/>
        <a:p>
          <a:endParaRPr lang="id-ID"/>
        </a:p>
      </dgm:t>
    </dgm:pt>
    <dgm:pt modelId="{F91848B1-A545-4EE0-AA68-BC42DCB9C968}" type="sibTrans" cxnId="{B6A371EB-BCE4-41CE-9E5F-18628D47EDFC}">
      <dgm:prSet/>
      <dgm:spPr/>
      <dgm:t>
        <a:bodyPr/>
        <a:lstStyle/>
        <a:p>
          <a:endParaRPr lang="id-ID"/>
        </a:p>
      </dgm:t>
    </dgm:pt>
    <dgm:pt modelId="{DF8F1278-E436-4575-8E8F-FF974717F3FD}">
      <dgm:prSet phldrT="[Text]" custT="1"/>
      <dgm:spPr/>
      <dgm:t>
        <a:bodyPr/>
        <a:lstStyle/>
        <a:p>
          <a:pPr algn="l"/>
          <a:r>
            <a:rPr lang="en-AU" sz="1600" dirty="0">
              <a:solidFill>
                <a:schemeClr val="tx1"/>
              </a:solidFill>
            </a:rPr>
            <a:t>Server </a:t>
          </a:r>
          <a:r>
            <a:rPr lang="en-AU" sz="1600" dirty="0" err="1">
              <a:solidFill>
                <a:schemeClr val="tx1"/>
              </a:solidFill>
            </a:rPr>
            <a:t>dan</a:t>
          </a:r>
          <a:r>
            <a:rPr lang="en-AU" sz="1600" dirty="0">
              <a:solidFill>
                <a:schemeClr val="tx1"/>
              </a:solidFill>
            </a:rPr>
            <a:t> client </a:t>
          </a:r>
          <a:r>
            <a:rPr lang="en-AU" sz="1600" dirty="0" err="1">
              <a:solidFill>
                <a:schemeClr val="tx1"/>
              </a:solidFill>
            </a:rPr>
            <a:t>dalam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ruang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ujian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terhubung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dalam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jaringan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lokal</a:t>
          </a:r>
          <a:r>
            <a:rPr lang="en-AU" sz="1600" dirty="0">
              <a:solidFill>
                <a:schemeClr val="tx1"/>
              </a:solidFill>
            </a:rPr>
            <a:t> (LAN), </a:t>
          </a:r>
          <a:r>
            <a:rPr lang="en-AU" sz="1600" dirty="0" err="1">
              <a:solidFill>
                <a:schemeClr val="tx1"/>
              </a:solidFill>
            </a:rPr>
            <a:t>bukan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wifi</a:t>
          </a:r>
          <a:r>
            <a:rPr lang="en-AU" sz="1600" dirty="0">
              <a:solidFill>
                <a:schemeClr val="tx1"/>
              </a:solidFill>
            </a:rPr>
            <a:t>.</a:t>
          </a:r>
          <a:endParaRPr lang="id-ID" sz="1600" dirty="0">
            <a:solidFill>
              <a:schemeClr val="tx1"/>
            </a:solidFill>
          </a:endParaRPr>
        </a:p>
      </dgm:t>
    </dgm:pt>
    <dgm:pt modelId="{29607C1E-E30E-4296-B353-B36282C625AE}" type="parTrans" cxnId="{29DD9FA2-B35D-4735-A11E-4CDB4B8139A6}">
      <dgm:prSet/>
      <dgm:spPr/>
      <dgm:t>
        <a:bodyPr/>
        <a:lstStyle/>
        <a:p>
          <a:endParaRPr lang="id-ID"/>
        </a:p>
      </dgm:t>
    </dgm:pt>
    <dgm:pt modelId="{26D33125-78B6-43EF-BA22-CD73BF6F27DD}" type="sibTrans" cxnId="{29DD9FA2-B35D-4735-A11E-4CDB4B8139A6}">
      <dgm:prSet/>
      <dgm:spPr/>
      <dgm:t>
        <a:bodyPr/>
        <a:lstStyle/>
        <a:p>
          <a:endParaRPr lang="id-ID"/>
        </a:p>
      </dgm:t>
    </dgm:pt>
    <dgm:pt modelId="{3ED9CE22-CC53-405D-BF79-4518A7553034}" type="pres">
      <dgm:prSet presAssocID="{0387603D-689E-4FD9-B7DD-C1BC485B3E97}" presName="linearFlow" presStyleCnt="0">
        <dgm:presLayoutVars>
          <dgm:dir/>
          <dgm:resizeHandles val="exact"/>
        </dgm:presLayoutVars>
      </dgm:prSet>
      <dgm:spPr/>
    </dgm:pt>
    <dgm:pt modelId="{A15F3590-2009-4FE6-B760-A94DDD7B3FF2}" type="pres">
      <dgm:prSet presAssocID="{711F6852-20ED-487B-B3B8-84881789939E}" presName="composite" presStyleCnt="0"/>
      <dgm:spPr/>
    </dgm:pt>
    <dgm:pt modelId="{D3AEA892-7422-49B3-B93A-F681D40AC596}" type="pres">
      <dgm:prSet presAssocID="{711F6852-20ED-487B-B3B8-84881789939E}" presName="imgShp" presStyleLbl="fgImgPlace1" presStyleIdx="0" presStyleCnt="3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</dgm:pt>
    <dgm:pt modelId="{212232CB-A0A6-44DE-8BB4-B143443926D2}" type="pres">
      <dgm:prSet presAssocID="{711F6852-20ED-487B-B3B8-84881789939E}" presName="txShp" presStyleLbl="node1" presStyleIdx="0" presStyleCnt="3">
        <dgm:presLayoutVars>
          <dgm:bulletEnabled val="1"/>
        </dgm:presLayoutVars>
      </dgm:prSet>
      <dgm:spPr/>
    </dgm:pt>
    <dgm:pt modelId="{73BFE4C0-D718-4E21-89B3-1C76C74D7B89}" type="pres">
      <dgm:prSet presAssocID="{44BCB993-77CE-4BB5-8B9C-5351B25D7F04}" presName="spacing" presStyleCnt="0"/>
      <dgm:spPr/>
    </dgm:pt>
    <dgm:pt modelId="{D2F6C783-C4A9-4526-963E-2E82B0C669D6}" type="pres">
      <dgm:prSet presAssocID="{038C3DB0-8C02-4CC1-9D5C-F8D9CB819947}" presName="composite" presStyleCnt="0"/>
      <dgm:spPr/>
    </dgm:pt>
    <dgm:pt modelId="{EDF76B87-BFB0-44D5-88FB-A273A34B9C38}" type="pres">
      <dgm:prSet presAssocID="{038C3DB0-8C02-4CC1-9D5C-F8D9CB819947}" presName="imgShp" presStyleLbl="fgImgPlace1" presStyleIdx="1" presStyleCnt="3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</dgm:pt>
    <dgm:pt modelId="{7010DC8F-0226-4AED-B2BB-CCA7D801789D}" type="pres">
      <dgm:prSet presAssocID="{038C3DB0-8C02-4CC1-9D5C-F8D9CB819947}" presName="txShp" presStyleLbl="node1" presStyleIdx="1" presStyleCnt="3">
        <dgm:presLayoutVars>
          <dgm:bulletEnabled val="1"/>
        </dgm:presLayoutVars>
      </dgm:prSet>
      <dgm:spPr/>
    </dgm:pt>
    <dgm:pt modelId="{A5BCEF1F-CD01-43F3-9C94-A754A6953F10}" type="pres">
      <dgm:prSet presAssocID="{F91848B1-A545-4EE0-AA68-BC42DCB9C968}" presName="spacing" presStyleCnt="0"/>
      <dgm:spPr/>
    </dgm:pt>
    <dgm:pt modelId="{451B0FA3-A6C1-42D3-9B7C-783C70994459}" type="pres">
      <dgm:prSet presAssocID="{DF8F1278-E436-4575-8E8F-FF974717F3FD}" presName="composite" presStyleCnt="0"/>
      <dgm:spPr/>
    </dgm:pt>
    <dgm:pt modelId="{0485580D-4CAD-4385-9858-7EE16D688D7A}" type="pres">
      <dgm:prSet presAssocID="{DF8F1278-E436-4575-8E8F-FF974717F3FD}" presName="imgShp" presStyleLbl="fgImgPlace1" presStyleIdx="2" presStyleCnt="3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</dgm:pt>
    <dgm:pt modelId="{6336AFE4-720C-47F8-BBFB-3C48AE2CBC63}" type="pres">
      <dgm:prSet presAssocID="{DF8F1278-E436-4575-8E8F-FF974717F3FD}" presName="txShp" presStyleLbl="node1" presStyleIdx="2" presStyleCnt="3">
        <dgm:presLayoutVars>
          <dgm:bulletEnabled val="1"/>
        </dgm:presLayoutVars>
      </dgm:prSet>
      <dgm:spPr/>
    </dgm:pt>
  </dgm:ptLst>
  <dgm:cxnLst>
    <dgm:cxn modelId="{7D129A3A-3075-4AD7-82A1-9C85FD6D32BD}" type="presOf" srcId="{0387603D-689E-4FD9-B7DD-C1BC485B3E97}" destId="{3ED9CE22-CC53-405D-BF79-4518A7553034}" srcOrd="0" destOrd="0" presId="urn:microsoft.com/office/officeart/2005/8/layout/vList3#1"/>
    <dgm:cxn modelId="{5CFEF664-F695-4FA0-A905-C9C79457BF1C}" type="presOf" srcId="{038C3DB0-8C02-4CC1-9D5C-F8D9CB819947}" destId="{7010DC8F-0226-4AED-B2BB-CCA7D801789D}" srcOrd="0" destOrd="0" presId="urn:microsoft.com/office/officeart/2005/8/layout/vList3#1"/>
    <dgm:cxn modelId="{69264276-B9E3-44D0-8090-28D2A0BF5C1D}" type="presOf" srcId="{711F6852-20ED-487B-B3B8-84881789939E}" destId="{212232CB-A0A6-44DE-8BB4-B143443926D2}" srcOrd="0" destOrd="0" presId="urn:microsoft.com/office/officeart/2005/8/layout/vList3#1"/>
    <dgm:cxn modelId="{F7E98F9A-992E-4B39-99E4-2DF3B57DF82D}" srcId="{0387603D-689E-4FD9-B7DD-C1BC485B3E97}" destId="{711F6852-20ED-487B-B3B8-84881789939E}" srcOrd="0" destOrd="0" parTransId="{DAC472F1-9D4F-4FF4-A6D5-7DC4B3381403}" sibTransId="{44BCB993-77CE-4BB5-8B9C-5351B25D7F04}"/>
    <dgm:cxn modelId="{29DD9FA2-B35D-4735-A11E-4CDB4B8139A6}" srcId="{0387603D-689E-4FD9-B7DD-C1BC485B3E97}" destId="{DF8F1278-E436-4575-8E8F-FF974717F3FD}" srcOrd="2" destOrd="0" parTransId="{29607C1E-E30E-4296-B353-B36282C625AE}" sibTransId="{26D33125-78B6-43EF-BA22-CD73BF6F27DD}"/>
    <dgm:cxn modelId="{2B2FC6D2-3613-4582-902B-D6C362747136}" type="presOf" srcId="{DF8F1278-E436-4575-8E8F-FF974717F3FD}" destId="{6336AFE4-720C-47F8-BBFB-3C48AE2CBC63}" srcOrd="0" destOrd="0" presId="urn:microsoft.com/office/officeart/2005/8/layout/vList3#1"/>
    <dgm:cxn modelId="{B6A371EB-BCE4-41CE-9E5F-18628D47EDFC}" srcId="{0387603D-689E-4FD9-B7DD-C1BC485B3E97}" destId="{038C3DB0-8C02-4CC1-9D5C-F8D9CB819947}" srcOrd="1" destOrd="0" parTransId="{F2D4411E-21CA-44B9-ABEB-7DBCF6577E19}" sibTransId="{F91848B1-A545-4EE0-AA68-BC42DCB9C968}"/>
    <dgm:cxn modelId="{877116ED-378E-4665-95ED-94AC14C34EDC}" type="presParOf" srcId="{3ED9CE22-CC53-405D-BF79-4518A7553034}" destId="{A15F3590-2009-4FE6-B760-A94DDD7B3FF2}" srcOrd="0" destOrd="0" presId="urn:microsoft.com/office/officeart/2005/8/layout/vList3#1"/>
    <dgm:cxn modelId="{6C805943-23C3-49C3-8863-D2FBA9E4E84F}" type="presParOf" srcId="{A15F3590-2009-4FE6-B760-A94DDD7B3FF2}" destId="{D3AEA892-7422-49B3-B93A-F681D40AC596}" srcOrd="0" destOrd="0" presId="urn:microsoft.com/office/officeart/2005/8/layout/vList3#1"/>
    <dgm:cxn modelId="{2582CBF5-AA6C-43AC-AECA-2D78BA4BF1C6}" type="presParOf" srcId="{A15F3590-2009-4FE6-B760-A94DDD7B3FF2}" destId="{212232CB-A0A6-44DE-8BB4-B143443926D2}" srcOrd="1" destOrd="0" presId="urn:microsoft.com/office/officeart/2005/8/layout/vList3#1"/>
    <dgm:cxn modelId="{8FF0A4D4-5D16-4CD1-8D03-2E8120825901}" type="presParOf" srcId="{3ED9CE22-CC53-405D-BF79-4518A7553034}" destId="{73BFE4C0-D718-4E21-89B3-1C76C74D7B89}" srcOrd="1" destOrd="0" presId="urn:microsoft.com/office/officeart/2005/8/layout/vList3#1"/>
    <dgm:cxn modelId="{2F425618-6728-4746-912E-44A1A16F8509}" type="presParOf" srcId="{3ED9CE22-CC53-405D-BF79-4518A7553034}" destId="{D2F6C783-C4A9-4526-963E-2E82B0C669D6}" srcOrd="2" destOrd="0" presId="urn:microsoft.com/office/officeart/2005/8/layout/vList3#1"/>
    <dgm:cxn modelId="{A8308F3D-0779-4DDE-9346-88CA9F76B199}" type="presParOf" srcId="{D2F6C783-C4A9-4526-963E-2E82B0C669D6}" destId="{EDF76B87-BFB0-44D5-88FB-A273A34B9C38}" srcOrd="0" destOrd="0" presId="urn:microsoft.com/office/officeart/2005/8/layout/vList3#1"/>
    <dgm:cxn modelId="{518E360C-8C03-4B2D-9398-52E67AE5BBCF}" type="presParOf" srcId="{D2F6C783-C4A9-4526-963E-2E82B0C669D6}" destId="{7010DC8F-0226-4AED-B2BB-CCA7D801789D}" srcOrd="1" destOrd="0" presId="urn:microsoft.com/office/officeart/2005/8/layout/vList3#1"/>
    <dgm:cxn modelId="{10194612-6164-44AF-812F-B16777C552FE}" type="presParOf" srcId="{3ED9CE22-CC53-405D-BF79-4518A7553034}" destId="{A5BCEF1F-CD01-43F3-9C94-A754A6953F10}" srcOrd="3" destOrd="0" presId="urn:microsoft.com/office/officeart/2005/8/layout/vList3#1"/>
    <dgm:cxn modelId="{8F2D58D6-8E46-43C4-A498-219E18CA8E1C}" type="presParOf" srcId="{3ED9CE22-CC53-405D-BF79-4518A7553034}" destId="{451B0FA3-A6C1-42D3-9B7C-783C70994459}" srcOrd="4" destOrd="0" presId="urn:microsoft.com/office/officeart/2005/8/layout/vList3#1"/>
    <dgm:cxn modelId="{B896BB8E-5B7F-4E98-8C1A-44DCF592A024}" type="presParOf" srcId="{451B0FA3-A6C1-42D3-9B7C-783C70994459}" destId="{0485580D-4CAD-4385-9858-7EE16D688D7A}" srcOrd="0" destOrd="0" presId="urn:microsoft.com/office/officeart/2005/8/layout/vList3#1"/>
    <dgm:cxn modelId="{9C8C736B-C5FB-414C-AE71-1622F7746A01}" type="presParOf" srcId="{451B0FA3-A6C1-42D3-9B7C-783C70994459}" destId="{6336AFE4-720C-47F8-BBFB-3C48AE2CBC63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87603D-689E-4FD9-B7DD-C1BC485B3E97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11F6852-20ED-487B-B3B8-84881789939E}">
      <dgm:prSet phldrT="[Text]" custT="1"/>
      <dgm:spPr/>
      <dgm:t>
        <a:bodyPr/>
        <a:lstStyle/>
        <a:p>
          <a:pPr algn="l" rtl="0"/>
          <a:r>
            <a:rPr lang="id-ID" sz="1600" dirty="0">
              <a:solidFill>
                <a:schemeClr val="tx1"/>
              </a:solidFill>
            </a:rPr>
            <a:t>Proktor</a:t>
          </a:r>
          <a:r>
            <a:rPr lang="en-AU" sz="1600" dirty="0">
              <a:solidFill>
                <a:schemeClr val="tx1"/>
              </a:solidFill>
            </a:rPr>
            <a:t>  </a:t>
          </a:r>
          <a:r>
            <a:rPr lang="en-AU" sz="1600" dirty="0" err="1">
              <a:solidFill>
                <a:schemeClr val="tx1"/>
              </a:solidFill>
            </a:rPr>
            <a:t>Sekolah</a:t>
          </a:r>
          <a:r>
            <a:rPr lang="id-ID" sz="1600" dirty="0">
              <a:solidFill>
                <a:schemeClr val="tx1"/>
              </a:solidFill>
            </a:rPr>
            <a:t> </a:t>
          </a:r>
          <a:r>
            <a:rPr lang="en-GB" sz="1600" dirty="0">
              <a:solidFill>
                <a:schemeClr val="tx1"/>
              </a:solidFill>
            </a:rPr>
            <a:t>minimal 1 orang </a:t>
          </a:r>
          <a:r>
            <a:rPr lang="en-GB" sz="1600" dirty="0" err="1">
              <a:solidFill>
                <a:schemeClr val="tx1"/>
              </a:solidFill>
            </a:rPr>
            <a:t>tiap</a:t>
          </a:r>
          <a:r>
            <a:rPr lang="en-GB" sz="1600" dirty="0">
              <a:solidFill>
                <a:schemeClr val="tx1"/>
              </a:solidFill>
            </a:rPr>
            <a:t> server,  </a:t>
          </a:r>
          <a:r>
            <a:rPr lang="en-GB" sz="1600" dirty="0" err="1">
              <a:solidFill>
                <a:schemeClr val="tx1"/>
              </a:solidFill>
            </a:rPr>
            <a:t>bertanggung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jawab</a:t>
          </a:r>
          <a:r>
            <a:rPr lang="en-GB" sz="1600" dirty="0">
              <a:solidFill>
                <a:schemeClr val="tx1"/>
              </a:solidFill>
            </a:rPr>
            <a:t>  </a:t>
          </a:r>
          <a:r>
            <a:rPr lang="id-ID" sz="1600" dirty="0">
              <a:solidFill>
                <a:schemeClr val="tx1"/>
              </a:solidFill>
            </a:rPr>
            <a:t>m</a:t>
          </a:r>
          <a:r>
            <a:rPr lang="en-GB" sz="1600" dirty="0" err="1">
              <a:solidFill>
                <a:schemeClr val="tx1"/>
              </a:solidFill>
            </a:rPr>
            <a:t>engadministrasikan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tes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dalam</a:t>
          </a:r>
          <a:r>
            <a:rPr lang="en-GB" sz="1600" dirty="0">
              <a:solidFill>
                <a:schemeClr val="tx1"/>
              </a:solidFill>
            </a:rPr>
            <a:t> server.</a:t>
          </a:r>
          <a:endParaRPr lang="id-ID" sz="1600" dirty="0">
            <a:solidFill>
              <a:schemeClr val="tx1"/>
            </a:solidFill>
          </a:endParaRPr>
        </a:p>
      </dgm:t>
    </dgm:pt>
    <dgm:pt modelId="{DAC472F1-9D4F-4FF4-A6D5-7DC4B3381403}" type="parTrans" cxnId="{F7E98F9A-992E-4B39-99E4-2DF3B57DF82D}">
      <dgm:prSet/>
      <dgm:spPr/>
      <dgm:t>
        <a:bodyPr/>
        <a:lstStyle/>
        <a:p>
          <a:endParaRPr lang="id-ID"/>
        </a:p>
      </dgm:t>
    </dgm:pt>
    <dgm:pt modelId="{44BCB993-77CE-4BB5-8B9C-5351B25D7F04}" type="sibTrans" cxnId="{F7E98F9A-992E-4B39-99E4-2DF3B57DF82D}">
      <dgm:prSet/>
      <dgm:spPr/>
      <dgm:t>
        <a:bodyPr/>
        <a:lstStyle/>
        <a:p>
          <a:endParaRPr lang="id-ID"/>
        </a:p>
      </dgm:t>
    </dgm:pt>
    <dgm:pt modelId="{038C3DB0-8C02-4CC1-9D5C-F8D9CB819947}">
      <dgm:prSet phldrT="[Text]" custT="1"/>
      <dgm:spPr/>
      <dgm:t>
        <a:bodyPr/>
        <a:lstStyle/>
        <a:p>
          <a:pPr algn="l"/>
          <a:r>
            <a:rPr lang="en-GB" sz="1600" dirty="0" err="1">
              <a:solidFill>
                <a:schemeClr val="tx1"/>
              </a:solidFill>
            </a:rPr>
            <a:t>Teknisi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Sekolah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US" sz="1600" dirty="0">
              <a:solidFill>
                <a:schemeClr val="tx1"/>
              </a:solidFill>
            </a:rPr>
            <a:t>b</a:t>
          </a:r>
          <a:r>
            <a:rPr lang="id-ID" sz="1600" dirty="0">
              <a:solidFill>
                <a:schemeClr val="tx1"/>
              </a:solidFill>
            </a:rPr>
            <a:t>erjumlah</a:t>
          </a:r>
          <a:r>
            <a:rPr lang="en-US" sz="1600" dirty="0">
              <a:solidFill>
                <a:schemeClr val="tx1"/>
              </a:solidFill>
            </a:rPr>
            <a:t> minimal 1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orang</a:t>
          </a:r>
          <a:r>
            <a:rPr lang="id-ID" sz="1600" dirty="0">
              <a:solidFill>
                <a:schemeClr val="tx1"/>
              </a:solidFill>
            </a:rPr>
            <a:t>,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600" dirty="0" err="1">
              <a:solidFill>
                <a:schemeClr val="tx1"/>
              </a:solidFill>
            </a:rPr>
            <a:t>bertanggung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600" dirty="0" err="1">
              <a:solidFill>
                <a:schemeClr val="tx1"/>
              </a:solidFill>
            </a:rPr>
            <a:t>jawab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600" dirty="0" err="1">
              <a:solidFill>
                <a:schemeClr val="tx1"/>
              </a:solidFill>
            </a:rPr>
            <a:t>terhadap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komputer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i="1" dirty="0">
              <a:solidFill>
                <a:schemeClr val="tx1"/>
              </a:solidFill>
            </a:rPr>
            <a:t>server, 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jaringan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dan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komputer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i="1" dirty="0">
              <a:solidFill>
                <a:schemeClr val="tx1"/>
              </a:solidFill>
            </a:rPr>
            <a:t>client di </a:t>
          </a:r>
          <a:r>
            <a:rPr lang="en-GB" sz="1600" i="1" dirty="0" err="1">
              <a:solidFill>
                <a:schemeClr val="tx1"/>
              </a:solidFill>
            </a:rPr>
            <a:t>sekolah</a:t>
          </a:r>
          <a:endParaRPr lang="id-ID" sz="1600" dirty="0">
            <a:solidFill>
              <a:schemeClr val="tx1"/>
            </a:solidFill>
          </a:endParaRPr>
        </a:p>
      </dgm:t>
    </dgm:pt>
    <dgm:pt modelId="{F2D4411E-21CA-44B9-ABEB-7DBCF6577E19}" type="parTrans" cxnId="{B6A371EB-BCE4-41CE-9E5F-18628D47EDFC}">
      <dgm:prSet/>
      <dgm:spPr/>
      <dgm:t>
        <a:bodyPr/>
        <a:lstStyle/>
        <a:p>
          <a:endParaRPr lang="id-ID"/>
        </a:p>
      </dgm:t>
    </dgm:pt>
    <dgm:pt modelId="{F91848B1-A545-4EE0-AA68-BC42DCB9C968}" type="sibTrans" cxnId="{B6A371EB-BCE4-41CE-9E5F-18628D47EDFC}">
      <dgm:prSet/>
      <dgm:spPr/>
      <dgm:t>
        <a:bodyPr/>
        <a:lstStyle/>
        <a:p>
          <a:endParaRPr lang="id-ID"/>
        </a:p>
      </dgm:t>
    </dgm:pt>
    <dgm:pt modelId="{170EB4DF-407E-4510-A0D2-C2F9CA261738}">
      <dgm:prSet phldrT="[Text]" custT="1"/>
      <dgm:spPr/>
      <dgm:t>
        <a:bodyPr/>
        <a:lstStyle/>
        <a:p>
          <a:pPr algn="l" rtl="0"/>
          <a:r>
            <a:rPr lang="en-AU" sz="1600" dirty="0" err="1">
              <a:solidFill>
                <a:schemeClr val="tx1"/>
              </a:solidFill>
            </a:rPr>
            <a:t>Pengawas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Ruang</a:t>
          </a:r>
          <a:r>
            <a:rPr lang="id-ID" sz="1600" dirty="0">
              <a:solidFill>
                <a:schemeClr val="tx1"/>
              </a:solidFill>
            </a:rPr>
            <a:t> </a:t>
          </a:r>
          <a:r>
            <a:rPr lang="en-GB" sz="1600" dirty="0">
              <a:solidFill>
                <a:schemeClr val="tx1"/>
              </a:solidFill>
            </a:rPr>
            <a:t>minimal 1 orang </a:t>
          </a:r>
          <a:r>
            <a:rPr lang="en-GB" sz="1600" dirty="0" err="1">
              <a:solidFill>
                <a:schemeClr val="tx1"/>
              </a:solidFill>
            </a:rPr>
            <a:t>tiap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ruang</a:t>
          </a:r>
          <a:r>
            <a:rPr lang="en-GB" sz="1600" dirty="0">
              <a:solidFill>
                <a:schemeClr val="tx1"/>
              </a:solidFill>
            </a:rPr>
            <a:t>,  </a:t>
          </a:r>
          <a:r>
            <a:rPr lang="en-GB" sz="1600" dirty="0" err="1">
              <a:solidFill>
                <a:schemeClr val="tx1"/>
              </a:solidFill>
            </a:rPr>
            <a:t>bertanggung</a:t>
          </a:r>
          <a:r>
            <a:rPr lang="en-GB" sz="1600" dirty="0">
              <a:solidFill>
                <a:schemeClr val="tx1"/>
              </a:solidFill>
            </a:rPr>
            <a:t> </a:t>
          </a:r>
          <a:r>
            <a:rPr lang="en-GB" sz="1600" dirty="0" err="1">
              <a:solidFill>
                <a:schemeClr val="tx1"/>
              </a:solidFill>
            </a:rPr>
            <a:t>jawab</a:t>
          </a:r>
          <a:r>
            <a:rPr lang="en-GB" sz="1600" dirty="0">
              <a:solidFill>
                <a:schemeClr val="tx1"/>
              </a:solidFill>
            </a:rPr>
            <a:t>  </a:t>
          </a:r>
          <a:r>
            <a:rPr lang="en-AU" sz="1600" dirty="0" err="1">
              <a:solidFill>
                <a:schemeClr val="tx1"/>
              </a:solidFill>
            </a:rPr>
            <a:t>mengawasi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pelaksanaan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ujian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dan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mengadministrasikan</a:t>
          </a:r>
          <a:r>
            <a:rPr lang="en-AU" sz="1600" dirty="0">
              <a:solidFill>
                <a:schemeClr val="tx1"/>
              </a:solidFill>
            </a:rPr>
            <a:t> </a:t>
          </a:r>
          <a:r>
            <a:rPr lang="en-AU" sz="1600" dirty="0" err="1">
              <a:solidFill>
                <a:schemeClr val="tx1"/>
              </a:solidFill>
            </a:rPr>
            <a:t>tes</a:t>
          </a:r>
          <a:r>
            <a:rPr lang="en-AU" sz="1400" dirty="0">
              <a:solidFill>
                <a:schemeClr val="tx1"/>
              </a:solidFill>
            </a:rPr>
            <a:t> </a:t>
          </a:r>
          <a:endParaRPr lang="id-ID" sz="1400" dirty="0">
            <a:solidFill>
              <a:schemeClr val="tx1"/>
            </a:solidFill>
          </a:endParaRPr>
        </a:p>
      </dgm:t>
    </dgm:pt>
    <dgm:pt modelId="{419280FB-A885-484B-A9A0-71DC91EB9A0F}" type="parTrans" cxnId="{6704CE72-06F5-4BE2-A775-F033D3C8268A}">
      <dgm:prSet/>
      <dgm:spPr/>
      <dgm:t>
        <a:bodyPr/>
        <a:lstStyle/>
        <a:p>
          <a:endParaRPr lang="id-ID"/>
        </a:p>
      </dgm:t>
    </dgm:pt>
    <dgm:pt modelId="{A4750F66-A91C-47EE-86E2-CEB8E3AC453B}" type="sibTrans" cxnId="{6704CE72-06F5-4BE2-A775-F033D3C8268A}">
      <dgm:prSet/>
      <dgm:spPr/>
      <dgm:t>
        <a:bodyPr/>
        <a:lstStyle/>
        <a:p>
          <a:endParaRPr lang="id-ID"/>
        </a:p>
      </dgm:t>
    </dgm:pt>
    <dgm:pt modelId="{3ED9CE22-CC53-405D-BF79-4518A7553034}" type="pres">
      <dgm:prSet presAssocID="{0387603D-689E-4FD9-B7DD-C1BC485B3E97}" presName="linearFlow" presStyleCnt="0">
        <dgm:presLayoutVars>
          <dgm:dir/>
          <dgm:resizeHandles val="exact"/>
        </dgm:presLayoutVars>
      </dgm:prSet>
      <dgm:spPr/>
    </dgm:pt>
    <dgm:pt modelId="{A15F3590-2009-4FE6-B760-A94DDD7B3FF2}" type="pres">
      <dgm:prSet presAssocID="{711F6852-20ED-487B-B3B8-84881789939E}" presName="composite" presStyleCnt="0"/>
      <dgm:spPr/>
    </dgm:pt>
    <dgm:pt modelId="{D3AEA892-7422-49B3-B93A-F681D40AC596}" type="pres">
      <dgm:prSet presAssocID="{711F6852-20ED-487B-B3B8-84881789939E}" presName="imgShp" presStyleLbl="fgImgPlace1" presStyleIdx="0" presStyleCnt="3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</dgm:pt>
    <dgm:pt modelId="{212232CB-A0A6-44DE-8BB4-B143443926D2}" type="pres">
      <dgm:prSet presAssocID="{711F6852-20ED-487B-B3B8-84881789939E}" presName="txShp" presStyleLbl="node1" presStyleIdx="0" presStyleCnt="3">
        <dgm:presLayoutVars>
          <dgm:bulletEnabled val="1"/>
        </dgm:presLayoutVars>
      </dgm:prSet>
      <dgm:spPr/>
    </dgm:pt>
    <dgm:pt modelId="{73BFE4C0-D718-4E21-89B3-1C76C74D7B89}" type="pres">
      <dgm:prSet presAssocID="{44BCB993-77CE-4BB5-8B9C-5351B25D7F04}" presName="spacing" presStyleCnt="0"/>
      <dgm:spPr/>
    </dgm:pt>
    <dgm:pt modelId="{D2F6C783-C4A9-4526-963E-2E82B0C669D6}" type="pres">
      <dgm:prSet presAssocID="{038C3DB0-8C02-4CC1-9D5C-F8D9CB819947}" presName="composite" presStyleCnt="0"/>
      <dgm:spPr/>
    </dgm:pt>
    <dgm:pt modelId="{EDF76B87-BFB0-44D5-88FB-A273A34B9C38}" type="pres">
      <dgm:prSet presAssocID="{038C3DB0-8C02-4CC1-9D5C-F8D9CB819947}" presName="imgShp" presStyleLbl="fgImgPlace1" presStyleIdx="1" presStyleCnt="3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</dgm:pt>
    <dgm:pt modelId="{7010DC8F-0226-4AED-B2BB-CCA7D801789D}" type="pres">
      <dgm:prSet presAssocID="{038C3DB0-8C02-4CC1-9D5C-F8D9CB819947}" presName="txShp" presStyleLbl="node1" presStyleIdx="1" presStyleCnt="3">
        <dgm:presLayoutVars>
          <dgm:bulletEnabled val="1"/>
        </dgm:presLayoutVars>
      </dgm:prSet>
      <dgm:spPr/>
    </dgm:pt>
    <dgm:pt modelId="{3619C4A2-DEFC-470A-A10E-088F9A76F9FF}" type="pres">
      <dgm:prSet presAssocID="{F91848B1-A545-4EE0-AA68-BC42DCB9C968}" presName="spacing" presStyleCnt="0"/>
      <dgm:spPr/>
    </dgm:pt>
    <dgm:pt modelId="{3B9E3F12-A572-4A98-AE93-ADC868BED556}" type="pres">
      <dgm:prSet presAssocID="{170EB4DF-407E-4510-A0D2-C2F9CA261738}" presName="composite" presStyleCnt="0"/>
      <dgm:spPr/>
    </dgm:pt>
    <dgm:pt modelId="{29FB7B0E-2EA1-409F-AF0B-5266B126FF9C}" type="pres">
      <dgm:prSet presAssocID="{170EB4DF-407E-4510-A0D2-C2F9CA261738}" presName="imgShp" presStyleLbl="fgImgPlace1" presStyleIdx="2" presStyleCnt="3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</dgm:pt>
    <dgm:pt modelId="{9113E3A6-AC5D-4799-8BDE-C5C85BB82ABC}" type="pres">
      <dgm:prSet presAssocID="{170EB4DF-407E-4510-A0D2-C2F9CA261738}" presName="txShp" presStyleLbl="node1" presStyleIdx="2" presStyleCnt="3">
        <dgm:presLayoutVars>
          <dgm:bulletEnabled val="1"/>
        </dgm:presLayoutVars>
      </dgm:prSet>
      <dgm:spPr/>
    </dgm:pt>
  </dgm:ptLst>
  <dgm:cxnLst>
    <dgm:cxn modelId="{030B6D1F-7D9F-49F1-8FB5-958A8B1CB22F}" type="presOf" srcId="{0387603D-689E-4FD9-B7DD-C1BC485B3E97}" destId="{3ED9CE22-CC53-405D-BF79-4518A7553034}" srcOrd="0" destOrd="0" presId="urn:microsoft.com/office/officeart/2005/8/layout/vList3#2"/>
    <dgm:cxn modelId="{05F55B37-0045-49CD-9C78-5B81BF1A2863}" type="presOf" srcId="{170EB4DF-407E-4510-A0D2-C2F9CA261738}" destId="{9113E3A6-AC5D-4799-8BDE-C5C85BB82ABC}" srcOrd="0" destOrd="0" presId="urn:microsoft.com/office/officeart/2005/8/layout/vList3#2"/>
    <dgm:cxn modelId="{A80BD06B-3D1C-4A12-9EE4-0818C6CFCC3C}" type="presOf" srcId="{711F6852-20ED-487B-B3B8-84881789939E}" destId="{212232CB-A0A6-44DE-8BB4-B143443926D2}" srcOrd="0" destOrd="0" presId="urn:microsoft.com/office/officeart/2005/8/layout/vList3#2"/>
    <dgm:cxn modelId="{6704CE72-06F5-4BE2-A775-F033D3C8268A}" srcId="{0387603D-689E-4FD9-B7DD-C1BC485B3E97}" destId="{170EB4DF-407E-4510-A0D2-C2F9CA261738}" srcOrd="2" destOrd="0" parTransId="{419280FB-A885-484B-A9A0-71DC91EB9A0F}" sibTransId="{A4750F66-A91C-47EE-86E2-CEB8E3AC453B}"/>
    <dgm:cxn modelId="{0EA4F894-E679-4E55-AAB1-DC4973112785}" type="presOf" srcId="{038C3DB0-8C02-4CC1-9D5C-F8D9CB819947}" destId="{7010DC8F-0226-4AED-B2BB-CCA7D801789D}" srcOrd="0" destOrd="0" presId="urn:microsoft.com/office/officeart/2005/8/layout/vList3#2"/>
    <dgm:cxn modelId="{F7E98F9A-992E-4B39-99E4-2DF3B57DF82D}" srcId="{0387603D-689E-4FD9-B7DD-C1BC485B3E97}" destId="{711F6852-20ED-487B-B3B8-84881789939E}" srcOrd="0" destOrd="0" parTransId="{DAC472F1-9D4F-4FF4-A6D5-7DC4B3381403}" sibTransId="{44BCB993-77CE-4BB5-8B9C-5351B25D7F04}"/>
    <dgm:cxn modelId="{B6A371EB-BCE4-41CE-9E5F-18628D47EDFC}" srcId="{0387603D-689E-4FD9-B7DD-C1BC485B3E97}" destId="{038C3DB0-8C02-4CC1-9D5C-F8D9CB819947}" srcOrd="1" destOrd="0" parTransId="{F2D4411E-21CA-44B9-ABEB-7DBCF6577E19}" sibTransId="{F91848B1-A545-4EE0-AA68-BC42DCB9C968}"/>
    <dgm:cxn modelId="{58357B4F-4031-4393-ADA6-B0ED402B05BE}" type="presParOf" srcId="{3ED9CE22-CC53-405D-BF79-4518A7553034}" destId="{A15F3590-2009-4FE6-B760-A94DDD7B3FF2}" srcOrd="0" destOrd="0" presId="urn:microsoft.com/office/officeart/2005/8/layout/vList3#2"/>
    <dgm:cxn modelId="{0DE8DD45-E1B6-49D6-A5E2-C67DC8C3BB6D}" type="presParOf" srcId="{A15F3590-2009-4FE6-B760-A94DDD7B3FF2}" destId="{D3AEA892-7422-49B3-B93A-F681D40AC596}" srcOrd="0" destOrd="0" presId="urn:microsoft.com/office/officeart/2005/8/layout/vList3#2"/>
    <dgm:cxn modelId="{6371C9A0-7722-4D22-9751-8E5E90969DC3}" type="presParOf" srcId="{A15F3590-2009-4FE6-B760-A94DDD7B3FF2}" destId="{212232CB-A0A6-44DE-8BB4-B143443926D2}" srcOrd="1" destOrd="0" presId="urn:microsoft.com/office/officeart/2005/8/layout/vList3#2"/>
    <dgm:cxn modelId="{922EB230-015A-4A8C-B1E9-785EEE489646}" type="presParOf" srcId="{3ED9CE22-CC53-405D-BF79-4518A7553034}" destId="{73BFE4C0-D718-4E21-89B3-1C76C74D7B89}" srcOrd="1" destOrd="0" presId="urn:microsoft.com/office/officeart/2005/8/layout/vList3#2"/>
    <dgm:cxn modelId="{B50CB7D6-6FF8-4021-87C2-36EF179FAA8C}" type="presParOf" srcId="{3ED9CE22-CC53-405D-BF79-4518A7553034}" destId="{D2F6C783-C4A9-4526-963E-2E82B0C669D6}" srcOrd="2" destOrd="0" presId="urn:microsoft.com/office/officeart/2005/8/layout/vList3#2"/>
    <dgm:cxn modelId="{129904B9-2014-49DA-BBCE-19B072D3EE1F}" type="presParOf" srcId="{D2F6C783-C4A9-4526-963E-2E82B0C669D6}" destId="{EDF76B87-BFB0-44D5-88FB-A273A34B9C38}" srcOrd="0" destOrd="0" presId="urn:microsoft.com/office/officeart/2005/8/layout/vList3#2"/>
    <dgm:cxn modelId="{728F6EC0-6CA6-4F98-9F7C-C5279EEDFE62}" type="presParOf" srcId="{D2F6C783-C4A9-4526-963E-2E82B0C669D6}" destId="{7010DC8F-0226-4AED-B2BB-CCA7D801789D}" srcOrd="1" destOrd="0" presId="urn:microsoft.com/office/officeart/2005/8/layout/vList3#2"/>
    <dgm:cxn modelId="{44F45558-1397-44F3-A9E6-BF9F4C5245BF}" type="presParOf" srcId="{3ED9CE22-CC53-405D-BF79-4518A7553034}" destId="{3619C4A2-DEFC-470A-A10E-088F9A76F9FF}" srcOrd="3" destOrd="0" presId="urn:microsoft.com/office/officeart/2005/8/layout/vList3#2"/>
    <dgm:cxn modelId="{0152EA71-EF5C-4C42-A7F0-428B1E67F29D}" type="presParOf" srcId="{3ED9CE22-CC53-405D-BF79-4518A7553034}" destId="{3B9E3F12-A572-4A98-AE93-ADC868BED556}" srcOrd="4" destOrd="0" presId="urn:microsoft.com/office/officeart/2005/8/layout/vList3#2"/>
    <dgm:cxn modelId="{69B7B0FC-4E86-4FDD-BF0E-FEEF47EF0CD3}" type="presParOf" srcId="{3B9E3F12-A572-4A98-AE93-ADC868BED556}" destId="{29FB7B0E-2EA1-409F-AF0B-5266B126FF9C}" srcOrd="0" destOrd="0" presId="urn:microsoft.com/office/officeart/2005/8/layout/vList3#2"/>
    <dgm:cxn modelId="{AFD39008-5C86-4AFA-8A69-1350F284060F}" type="presParOf" srcId="{3B9E3F12-A572-4A98-AE93-ADC868BED556}" destId="{9113E3A6-AC5D-4799-8BDE-C5C85BB82ABC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232CB-A0A6-44DE-8BB4-B143443926D2}">
      <dsp:nvSpPr>
        <dsp:cNvPr id="0" name=""/>
        <dsp:cNvSpPr/>
      </dsp:nvSpPr>
      <dsp:spPr>
        <a:xfrm rot="10800000">
          <a:off x="1600450" y="274"/>
          <a:ext cx="5716720" cy="6421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148" tIns="60960" rIns="113792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solidFill>
                <a:schemeClr val="tx1"/>
              </a:solidFill>
            </a:rPr>
            <a:t>Komputer peserta </a:t>
          </a:r>
          <a:r>
            <a:rPr lang="en-AU" sz="1600" kern="1200" dirty="0" err="1">
              <a:solidFill>
                <a:schemeClr val="tx1"/>
              </a:solidFill>
            </a:rPr>
            <a:t>jumlahnya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mencukupi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dengan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rasio</a:t>
          </a:r>
          <a:r>
            <a:rPr lang="en-AU" sz="1600" kern="1200" dirty="0">
              <a:solidFill>
                <a:schemeClr val="tx1"/>
              </a:solidFill>
            </a:rPr>
            <a:t> 1 : 3</a:t>
          </a:r>
          <a:endParaRPr lang="id-ID" sz="1600" kern="1200" dirty="0">
            <a:solidFill>
              <a:schemeClr val="tx1"/>
            </a:solidFill>
          </a:endParaRPr>
        </a:p>
      </dsp:txBody>
      <dsp:txXfrm rot="10800000">
        <a:off x="1760975" y="274"/>
        <a:ext cx="5556195" cy="642100"/>
      </dsp:txXfrm>
    </dsp:sp>
    <dsp:sp modelId="{D3AEA892-7422-49B3-B93A-F681D40AC596}">
      <dsp:nvSpPr>
        <dsp:cNvPr id="0" name=""/>
        <dsp:cNvSpPr/>
      </dsp:nvSpPr>
      <dsp:spPr>
        <a:xfrm>
          <a:off x="1279400" y="274"/>
          <a:ext cx="642100" cy="642100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7010DC8F-0226-4AED-B2BB-CCA7D801789D}">
      <dsp:nvSpPr>
        <dsp:cNvPr id="0" name=""/>
        <dsp:cNvSpPr/>
      </dsp:nvSpPr>
      <dsp:spPr>
        <a:xfrm rot="10800000">
          <a:off x="1600450" y="802899"/>
          <a:ext cx="5716720" cy="6421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148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solidFill>
                <a:schemeClr val="tx1"/>
              </a:solidFill>
            </a:rPr>
            <a:t>Satu server lokal </a:t>
          </a:r>
          <a:r>
            <a:rPr lang="en-AU" sz="1600" kern="1200" dirty="0">
              <a:solidFill>
                <a:schemeClr val="tx1"/>
              </a:solidFill>
            </a:rPr>
            <a:t>m</a:t>
          </a:r>
          <a:r>
            <a:rPr lang="id-ID" sz="1600" kern="1200" dirty="0">
              <a:solidFill>
                <a:schemeClr val="tx1"/>
              </a:solidFill>
            </a:rPr>
            <a:t>aksimal dapat diakses oleh </a:t>
          </a:r>
          <a:r>
            <a:rPr lang="en-US" sz="1600" kern="1200" dirty="0">
              <a:solidFill>
                <a:schemeClr val="tx1"/>
              </a:solidFill>
            </a:rPr>
            <a:t>4</a:t>
          </a:r>
          <a:r>
            <a:rPr lang="id-ID" sz="1600" kern="1200" dirty="0">
              <a:solidFill>
                <a:schemeClr val="tx1"/>
              </a:solidFill>
            </a:rPr>
            <a:t>0 </a:t>
          </a:r>
          <a:r>
            <a:rPr lang="en-AU" sz="1600" kern="1200" dirty="0">
              <a:solidFill>
                <a:schemeClr val="tx1"/>
              </a:solidFill>
            </a:rPr>
            <a:t>k</a:t>
          </a:r>
          <a:r>
            <a:rPr lang="id-ID" sz="1600" kern="1200" dirty="0">
              <a:solidFill>
                <a:schemeClr val="tx1"/>
              </a:solidFill>
            </a:rPr>
            <a:t>omputer  peserta </a:t>
          </a:r>
          <a:r>
            <a:rPr lang="en-AU" sz="1600" kern="1200" dirty="0">
              <a:solidFill>
                <a:schemeClr val="tx1"/>
              </a:solidFill>
            </a:rPr>
            <a:t>(</a:t>
          </a:r>
          <a:r>
            <a:rPr lang="en-AU" sz="1600" i="1" kern="1200" dirty="0">
              <a:solidFill>
                <a:schemeClr val="tx1"/>
              </a:solidFill>
            </a:rPr>
            <a:t>client</a:t>
          </a:r>
          <a:r>
            <a:rPr lang="en-AU" sz="1600" kern="1200" dirty="0">
              <a:solidFill>
                <a:schemeClr val="tx1"/>
              </a:solidFill>
            </a:rPr>
            <a:t>) </a:t>
          </a:r>
          <a:r>
            <a:rPr lang="id-ID" sz="1600" kern="1200" dirty="0">
              <a:solidFill>
                <a:schemeClr val="tx1"/>
              </a:solidFill>
            </a:rPr>
            <a:t>sesuai dengan persyaratan </a:t>
          </a:r>
        </a:p>
      </dsp:txBody>
      <dsp:txXfrm rot="10800000">
        <a:off x="1760975" y="802899"/>
        <a:ext cx="5556195" cy="642100"/>
      </dsp:txXfrm>
    </dsp:sp>
    <dsp:sp modelId="{EDF76B87-BFB0-44D5-88FB-A273A34B9C38}">
      <dsp:nvSpPr>
        <dsp:cNvPr id="0" name=""/>
        <dsp:cNvSpPr/>
      </dsp:nvSpPr>
      <dsp:spPr>
        <a:xfrm>
          <a:off x="1279400" y="802899"/>
          <a:ext cx="642100" cy="642100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6336AFE4-720C-47F8-BBFB-3C48AE2CBC63}">
      <dsp:nvSpPr>
        <dsp:cNvPr id="0" name=""/>
        <dsp:cNvSpPr/>
      </dsp:nvSpPr>
      <dsp:spPr>
        <a:xfrm rot="10800000">
          <a:off x="1600450" y="1605525"/>
          <a:ext cx="5716720" cy="6421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148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>
              <a:solidFill>
                <a:schemeClr val="tx1"/>
              </a:solidFill>
            </a:rPr>
            <a:t>Server </a:t>
          </a:r>
          <a:r>
            <a:rPr lang="en-AU" sz="1600" kern="1200" dirty="0" err="1">
              <a:solidFill>
                <a:schemeClr val="tx1"/>
              </a:solidFill>
            </a:rPr>
            <a:t>dan</a:t>
          </a:r>
          <a:r>
            <a:rPr lang="en-AU" sz="1600" kern="1200" dirty="0">
              <a:solidFill>
                <a:schemeClr val="tx1"/>
              </a:solidFill>
            </a:rPr>
            <a:t> client </a:t>
          </a:r>
          <a:r>
            <a:rPr lang="en-AU" sz="1600" kern="1200" dirty="0" err="1">
              <a:solidFill>
                <a:schemeClr val="tx1"/>
              </a:solidFill>
            </a:rPr>
            <a:t>dalam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ruang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ujian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terhubung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dalam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jaringan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lokal</a:t>
          </a:r>
          <a:r>
            <a:rPr lang="en-AU" sz="1600" kern="1200" dirty="0">
              <a:solidFill>
                <a:schemeClr val="tx1"/>
              </a:solidFill>
            </a:rPr>
            <a:t> (LAN), </a:t>
          </a:r>
          <a:r>
            <a:rPr lang="en-AU" sz="1600" kern="1200" dirty="0" err="1">
              <a:solidFill>
                <a:schemeClr val="tx1"/>
              </a:solidFill>
            </a:rPr>
            <a:t>bukan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wifi</a:t>
          </a:r>
          <a:r>
            <a:rPr lang="en-AU" sz="1600" kern="1200" dirty="0">
              <a:solidFill>
                <a:schemeClr val="tx1"/>
              </a:solidFill>
            </a:rPr>
            <a:t>.</a:t>
          </a:r>
          <a:endParaRPr lang="id-ID" sz="1600" kern="1200" dirty="0">
            <a:solidFill>
              <a:schemeClr val="tx1"/>
            </a:solidFill>
          </a:endParaRPr>
        </a:p>
      </dsp:txBody>
      <dsp:txXfrm rot="10800000">
        <a:off x="1760975" y="1605525"/>
        <a:ext cx="5556195" cy="642100"/>
      </dsp:txXfrm>
    </dsp:sp>
    <dsp:sp modelId="{0485580D-4CAD-4385-9858-7EE16D688D7A}">
      <dsp:nvSpPr>
        <dsp:cNvPr id="0" name=""/>
        <dsp:cNvSpPr/>
      </dsp:nvSpPr>
      <dsp:spPr>
        <a:xfrm>
          <a:off x="1279400" y="1605525"/>
          <a:ext cx="642100" cy="642100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232CB-A0A6-44DE-8BB4-B143443926D2}">
      <dsp:nvSpPr>
        <dsp:cNvPr id="0" name=""/>
        <dsp:cNvSpPr/>
      </dsp:nvSpPr>
      <dsp:spPr>
        <a:xfrm rot="10800000">
          <a:off x="1630523" y="313"/>
          <a:ext cx="5746238" cy="7326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079" tIns="60960" rIns="113792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solidFill>
                <a:schemeClr val="tx1"/>
              </a:solidFill>
            </a:rPr>
            <a:t>Proktor</a:t>
          </a:r>
          <a:r>
            <a:rPr lang="en-AU" sz="1600" kern="1200" dirty="0">
              <a:solidFill>
                <a:schemeClr val="tx1"/>
              </a:solidFill>
            </a:rPr>
            <a:t>  </a:t>
          </a:r>
          <a:r>
            <a:rPr lang="en-AU" sz="1600" kern="1200" dirty="0" err="1">
              <a:solidFill>
                <a:schemeClr val="tx1"/>
              </a:solidFill>
            </a:rPr>
            <a:t>Sekolah</a:t>
          </a:r>
          <a:r>
            <a:rPr lang="id-ID" sz="1600" kern="1200" dirty="0">
              <a:solidFill>
                <a:schemeClr val="tx1"/>
              </a:solidFill>
            </a:rPr>
            <a:t> </a:t>
          </a:r>
          <a:r>
            <a:rPr lang="en-GB" sz="1600" kern="1200" dirty="0">
              <a:solidFill>
                <a:schemeClr val="tx1"/>
              </a:solidFill>
            </a:rPr>
            <a:t>minimal 1 orang </a:t>
          </a:r>
          <a:r>
            <a:rPr lang="en-GB" sz="1600" kern="1200" dirty="0" err="1">
              <a:solidFill>
                <a:schemeClr val="tx1"/>
              </a:solidFill>
            </a:rPr>
            <a:t>tiap</a:t>
          </a:r>
          <a:r>
            <a:rPr lang="en-GB" sz="1600" kern="1200" dirty="0">
              <a:solidFill>
                <a:schemeClr val="tx1"/>
              </a:solidFill>
            </a:rPr>
            <a:t> server,  </a:t>
          </a:r>
          <a:r>
            <a:rPr lang="en-GB" sz="1600" kern="1200" dirty="0" err="1">
              <a:solidFill>
                <a:schemeClr val="tx1"/>
              </a:solidFill>
            </a:rPr>
            <a:t>bertanggung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jawab</a:t>
          </a:r>
          <a:r>
            <a:rPr lang="en-GB" sz="1600" kern="1200" dirty="0">
              <a:solidFill>
                <a:schemeClr val="tx1"/>
              </a:solidFill>
            </a:rPr>
            <a:t>  </a:t>
          </a:r>
          <a:r>
            <a:rPr lang="id-ID" sz="1600" kern="1200" dirty="0">
              <a:solidFill>
                <a:schemeClr val="tx1"/>
              </a:solidFill>
            </a:rPr>
            <a:t>m</a:t>
          </a:r>
          <a:r>
            <a:rPr lang="en-GB" sz="1600" kern="1200" dirty="0" err="1">
              <a:solidFill>
                <a:schemeClr val="tx1"/>
              </a:solidFill>
            </a:rPr>
            <a:t>engadministrasikan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tes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dalam</a:t>
          </a:r>
          <a:r>
            <a:rPr lang="en-GB" sz="1600" kern="1200" dirty="0">
              <a:solidFill>
                <a:schemeClr val="tx1"/>
              </a:solidFill>
            </a:rPr>
            <a:t> server.</a:t>
          </a:r>
          <a:endParaRPr lang="id-ID" sz="1600" kern="1200" dirty="0">
            <a:solidFill>
              <a:schemeClr val="tx1"/>
            </a:solidFill>
          </a:endParaRPr>
        </a:p>
      </dsp:txBody>
      <dsp:txXfrm rot="10800000">
        <a:off x="1813685" y="313"/>
        <a:ext cx="5563076" cy="732650"/>
      </dsp:txXfrm>
    </dsp:sp>
    <dsp:sp modelId="{D3AEA892-7422-49B3-B93A-F681D40AC596}">
      <dsp:nvSpPr>
        <dsp:cNvPr id="0" name=""/>
        <dsp:cNvSpPr/>
      </dsp:nvSpPr>
      <dsp:spPr>
        <a:xfrm>
          <a:off x="1264198" y="313"/>
          <a:ext cx="732650" cy="732650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  <dsp:sp modelId="{7010DC8F-0226-4AED-B2BB-CCA7D801789D}">
      <dsp:nvSpPr>
        <dsp:cNvPr id="0" name=""/>
        <dsp:cNvSpPr/>
      </dsp:nvSpPr>
      <dsp:spPr>
        <a:xfrm rot="10800000">
          <a:off x="1630523" y="916126"/>
          <a:ext cx="5746238" cy="7326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079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solidFill>
                <a:schemeClr val="tx1"/>
              </a:solidFill>
            </a:rPr>
            <a:t>Teknisi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Sekolah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US" sz="1600" kern="1200" dirty="0">
              <a:solidFill>
                <a:schemeClr val="tx1"/>
              </a:solidFill>
            </a:rPr>
            <a:t>b</a:t>
          </a:r>
          <a:r>
            <a:rPr lang="id-ID" sz="1600" kern="1200" dirty="0">
              <a:solidFill>
                <a:schemeClr val="tx1"/>
              </a:solidFill>
            </a:rPr>
            <a:t>erjumlah</a:t>
          </a:r>
          <a:r>
            <a:rPr lang="en-US" sz="1600" kern="1200" dirty="0">
              <a:solidFill>
                <a:schemeClr val="tx1"/>
              </a:solidFill>
            </a:rPr>
            <a:t> minimal 1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orang</a:t>
          </a:r>
          <a:r>
            <a:rPr lang="id-ID" sz="1600" kern="1200" dirty="0">
              <a:solidFill>
                <a:schemeClr val="tx1"/>
              </a:solidFill>
            </a:rPr>
            <a:t>,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bertanggung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jawab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terhadap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komputer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i="1" kern="1200" dirty="0">
              <a:solidFill>
                <a:schemeClr val="tx1"/>
              </a:solidFill>
            </a:rPr>
            <a:t>server, 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jaringan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dan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komputer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i="1" kern="1200" dirty="0">
              <a:solidFill>
                <a:schemeClr val="tx1"/>
              </a:solidFill>
            </a:rPr>
            <a:t>client di </a:t>
          </a:r>
          <a:r>
            <a:rPr lang="en-GB" sz="1600" i="1" kern="1200" dirty="0" err="1">
              <a:solidFill>
                <a:schemeClr val="tx1"/>
              </a:solidFill>
            </a:rPr>
            <a:t>sekolah</a:t>
          </a:r>
          <a:endParaRPr lang="id-ID" sz="1600" kern="1200" dirty="0">
            <a:solidFill>
              <a:schemeClr val="tx1"/>
            </a:solidFill>
          </a:endParaRPr>
        </a:p>
      </dsp:txBody>
      <dsp:txXfrm rot="10800000">
        <a:off x="1813685" y="916126"/>
        <a:ext cx="5563076" cy="732650"/>
      </dsp:txXfrm>
    </dsp:sp>
    <dsp:sp modelId="{EDF76B87-BFB0-44D5-88FB-A273A34B9C38}">
      <dsp:nvSpPr>
        <dsp:cNvPr id="0" name=""/>
        <dsp:cNvSpPr/>
      </dsp:nvSpPr>
      <dsp:spPr>
        <a:xfrm>
          <a:off x="1264198" y="916126"/>
          <a:ext cx="732650" cy="732650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  <dsp:sp modelId="{9113E3A6-AC5D-4799-8BDE-C5C85BB82ABC}">
      <dsp:nvSpPr>
        <dsp:cNvPr id="0" name=""/>
        <dsp:cNvSpPr/>
      </dsp:nvSpPr>
      <dsp:spPr>
        <a:xfrm rot="10800000">
          <a:off x="1630523" y="1831940"/>
          <a:ext cx="5746238" cy="7326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079" tIns="60960" rIns="113792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 err="1">
              <a:solidFill>
                <a:schemeClr val="tx1"/>
              </a:solidFill>
            </a:rPr>
            <a:t>Pengawas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Ruang</a:t>
          </a:r>
          <a:r>
            <a:rPr lang="id-ID" sz="1600" kern="1200" dirty="0">
              <a:solidFill>
                <a:schemeClr val="tx1"/>
              </a:solidFill>
            </a:rPr>
            <a:t> </a:t>
          </a:r>
          <a:r>
            <a:rPr lang="en-GB" sz="1600" kern="1200" dirty="0">
              <a:solidFill>
                <a:schemeClr val="tx1"/>
              </a:solidFill>
            </a:rPr>
            <a:t>minimal 1 orang </a:t>
          </a:r>
          <a:r>
            <a:rPr lang="en-GB" sz="1600" kern="1200" dirty="0" err="1">
              <a:solidFill>
                <a:schemeClr val="tx1"/>
              </a:solidFill>
            </a:rPr>
            <a:t>tiap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ruang</a:t>
          </a:r>
          <a:r>
            <a:rPr lang="en-GB" sz="1600" kern="1200" dirty="0">
              <a:solidFill>
                <a:schemeClr val="tx1"/>
              </a:solidFill>
            </a:rPr>
            <a:t>,  </a:t>
          </a:r>
          <a:r>
            <a:rPr lang="en-GB" sz="1600" kern="1200" dirty="0" err="1">
              <a:solidFill>
                <a:schemeClr val="tx1"/>
              </a:solidFill>
            </a:rPr>
            <a:t>bertanggung</a:t>
          </a:r>
          <a:r>
            <a:rPr lang="en-GB" sz="1600" kern="1200" dirty="0">
              <a:solidFill>
                <a:schemeClr val="tx1"/>
              </a:solidFill>
            </a:rPr>
            <a:t> </a:t>
          </a:r>
          <a:r>
            <a:rPr lang="en-GB" sz="1600" kern="1200" dirty="0" err="1">
              <a:solidFill>
                <a:schemeClr val="tx1"/>
              </a:solidFill>
            </a:rPr>
            <a:t>jawab</a:t>
          </a:r>
          <a:r>
            <a:rPr lang="en-GB" sz="1600" kern="1200" dirty="0">
              <a:solidFill>
                <a:schemeClr val="tx1"/>
              </a:solidFill>
            </a:rPr>
            <a:t>  </a:t>
          </a:r>
          <a:r>
            <a:rPr lang="en-AU" sz="1600" kern="1200" dirty="0" err="1">
              <a:solidFill>
                <a:schemeClr val="tx1"/>
              </a:solidFill>
            </a:rPr>
            <a:t>mengawasi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pelaksanaan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ujian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dan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mengadministrasikan</a:t>
          </a:r>
          <a:r>
            <a:rPr lang="en-AU" sz="1600" kern="1200" dirty="0">
              <a:solidFill>
                <a:schemeClr val="tx1"/>
              </a:solidFill>
            </a:rPr>
            <a:t> </a:t>
          </a:r>
          <a:r>
            <a:rPr lang="en-AU" sz="1600" kern="1200" dirty="0" err="1">
              <a:solidFill>
                <a:schemeClr val="tx1"/>
              </a:solidFill>
            </a:rPr>
            <a:t>tes</a:t>
          </a:r>
          <a:r>
            <a:rPr lang="en-AU" sz="1400" kern="1200" dirty="0">
              <a:solidFill>
                <a:schemeClr val="tx1"/>
              </a:solidFill>
            </a:rPr>
            <a:t> </a:t>
          </a:r>
          <a:endParaRPr lang="id-ID" sz="1400" kern="1200" dirty="0">
            <a:solidFill>
              <a:schemeClr val="tx1"/>
            </a:solidFill>
          </a:endParaRPr>
        </a:p>
      </dsp:txBody>
      <dsp:txXfrm rot="10800000">
        <a:off x="1813685" y="1831940"/>
        <a:ext cx="5563076" cy="732650"/>
      </dsp:txXfrm>
    </dsp:sp>
    <dsp:sp modelId="{29FB7B0E-2EA1-409F-AF0B-5266B126FF9C}">
      <dsp:nvSpPr>
        <dsp:cNvPr id="0" name=""/>
        <dsp:cNvSpPr/>
      </dsp:nvSpPr>
      <dsp:spPr>
        <a:xfrm>
          <a:off x="1264198" y="1831940"/>
          <a:ext cx="732650" cy="732650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DE2BA-B20B-BA48-A920-B6A7E6C2CDA3}" type="datetimeFigureOut">
              <a:t>2/24/21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81FB9-46EE-104B-86AE-D4F66222F57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12A50-079E-43F5-9899-288FE422B9D4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6118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65EDE-234E-4A25-9D01-CD36193A46C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59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65EDE-234E-4A25-9D01-CD36193A46C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2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1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736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4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9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67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69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4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40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77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2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05F0-2B44-47BC-86B3-58E2C70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5B5DA-7628-4AC1-8EAE-5010C2A98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4E7C3-7830-49F3-9F45-4B2F2B4C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5E328-AD12-449C-BE6E-76DF005E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F374F-390D-49D8-A7C8-5BEFA353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0F530-2925-4F98-89EC-95C2EC476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79366-3281-483D-8731-0D01B2B24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ED8B2-BE7F-4417-8A8A-A95C8BB7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A0D96-671F-4A85-89C6-946624CB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BA434-2E32-4719-B45C-0490D685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2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13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32637B58-87C1-446D-BDA9-B06F4BCF7782}" type="datetimeFigureOut">
              <a:rPr lang="en-US" smtClean="0"/>
              <a:pPr/>
              <a:t>2/24/21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9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0" r:id="rId6"/>
    <p:sldLayoutId id="2147483686" r:id="rId7"/>
    <p:sldLayoutId id="2147483687" r:id="rId8"/>
    <p:sldLayoutId id="2147483688" r:id="rId9"/>
    <p:sldLayoutId id="2147483689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7">
            <a:extLst>
              <a:ext uri="{FF2B5EF4-FFF2-40B4-BE49-F238E27FC236}">
                <a16:creationId xmlns:a16="http://schemas.microsoft.com/office/drawing/2014/main" id="{9F4872A9-B8AB-4468-A644-63D8946D6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9">
            <a:extLst>
              <a:ext uri="{FF2B5EF4-FFF2-40B4-BE49-F238E27FC236}">
                <a16:creationId xmlns:a16="http://schemas.microsoft.com/office/drawing/2014/main" id="{F0C09AB9-049D-4CCE-84FB-B46523237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924799" cy="68681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2591DD-B718-4F3C-9E05-DADBC843C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685800"/>
            <a:ext cx="6045958" cy="36576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EHB-BKS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JAWA TIMUR 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2021</a:t>
            </a:r>
          </a:p>
        </p:txBody>
      </p:sp>
      <p:sp>
        <p:nvSpPr>
          <p:cNvPr id="30" name="Freeform: Shape 21">
            <a:extLst>
              <a:ext uri="{FF2B5EF4-FFF2-40B4-BE49-F238E27FC236}">
                <a16:creationId xmlns:a16="http://schemas.microsoft.com/office/drawing/2014/main" id="{1955AA43-884C-4A56-A86B-FAF15EB56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42700" y="3259556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23">
            <a:extLst>
              <a:ext uri="{FF2B5EF4-FFF2-40B4-BE49-F238E27FC236}">
                <a16:creationId xmlns:a16="http://schemas.microsoft.com/office/drawing/2014/main" id="{8398466B-CED3-4787-ACF2-13E617B75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42700" y="3259556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CE2147-C8E4-4CF5-92C8-A6EF45A13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88006"/>
            <a:ext cx="5349922" cy="95534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Dinas pendidikan provinsi jawa timur</a:t>
            </a:r>
          </a:p>
        </p:txBody>
      </p:sp>
      <p:pic>
        <p:nvPicPr>
          <p:cNvPr id="4" name="Picture 2" descr="https://kantor.ppdbjatim.net/img/logo-jatim.png">
            <a:extLst>
              <a:ext uri="{FF2B5EF4-FFF2-40B4-BE49-F238E27FC236}">
                <a16:creationId xmlns:a16="http://schemas.microsoft.com/office/drawing/2014/main" id="{14078899-E16E-4020-BB1A-7D5C1534F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1737" y="1433112"/>
            <a:ext cx="2970663" cy="370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05C94A-28D2-054E-B66E-3CA0DE5BE42B}"/>
              </a:ext>
            </a:extLst>
          </p:cNvPr>
          <p:cNvSpPr txBox="1"/>
          <p:nvPr/>
        </p:nvSpPr>
        <p:spPr>
          <a:xfrm>
            <a:off x="914400" y="845319"/>
            <a:ext cx="7332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APLIKASI PELAKSANAAN</a:t>
            </a:r>
          </a:p>
        </p:txBody>
      </p:sp>
    </p:spTree>
    <p:extLst>
      <p:ext uri="{BB962C8B-B14F-4D97-AF65-F5344CB8AC3E}">
        <p14:creationId xmlns:p14="http://schemas.microsoft.com/office/powerpoint/2010/main" val="2265322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CD45-56F3-4CC2-ADD9-4B17384C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876" y="2766055"/>
            <a:ext cx="10202248" cy="1325890"/>
          </a:xfrm>
        </p:spPr>
        <p:txBody>
          <a:bodyPr>
            <a:normAutofit/>
          </a:bodyPr>
          <a:lstStyle/>
          <a:p>
            <a:pPr algn="ctr"/>
            <a:r>
              <a:rPr lang="en-US" sz="7200" dirty="0" err="1"/>
              <a:t>TES DARING/LURING</a:t>
            </a:r>
            <a:endParaRPr lang="en-US" sz="7200" dirty="0"/>
          </a:p>
        </p:txBody>
      </p:sp>
      <p:pic>
        <p:nvPicPr>
          <p:cNvPr id="3" name="Picture 2" descr="https://kantor.ppdbjatim.net/img/logo-jatim.png">
            <a:extLst>
              <a:ext uri="{FF2B5EF4-FFF2-40B4-BE49-F238E27FC236}">
                <a16:creationId xmlns:a16="http://schemas.microsoft.com/office/drawing/2014/main" id="{B8F24F42-8C57-4556-A736-94A1C5977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773" y="238319"/>
            <a:ext cx="1091821" cy="136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596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33800" y="381000"/>
            <a:ext cx="4648200" cy="762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Sistem</a:t>
            </a:r>
            <a:r>
              <a:rPr lang="en-US" sz="2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Penyelenggaraan</a:t>
            </a:r>
            <a:r>
              <a:rPr lang="en-US" sz="2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Ujian</a:t>
            </a:r>
            <a:endParaRPr lang="en-US" sz="2200" dirty="0">
              <a:solidFill>
                <a:srgbClr val="FFFF00"/>
              </a:solidFill>
              <a:latin typeface="Arial Rounded MT Bold" pitchFamily="34" charset="0"/>
              <a:cs typeface="Arial" pitchFamily="34" charset="0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057400" y="1143000"/>
            <a:ext cx="7772400" cy="1600200"/>
            <a:chOff x="533400" y="1143000"/>
            <a:chExt cx="7772400" cy="1600200"/>
          </a:xfrm>
        </p:grpSpPr>
        <p:grpSp>
          <p:nvGrpSpPr>
            <p:cNvPr id="3" name="Group 10"/>
            <p:cNvGrpSpPr/>
            <p:nvPr/>
          </p:nvGrpSpPr>
          <p:grpSpPr>
            <a:xfrm>
              <a:off x="533400" y="1981200"/>
              <a:ext cx="3352800" cy="762000"/>
              <a:chOff x="304800" y="2133600"/>
              <a:chExt cx="3962400" cy="12192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524000" y="2133600"/>
                <a:ext cx="2743200" cy="12192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Tes</a:t>
                </a:r>
                <a:r>
                  <a:rPr lang="en-US" sz="1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Konvensional</a:t>
                </a:r>
                <a:endParaRPr lang="en-US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ctr"/>
                <a:r>
                  <a:rPr lang="en-US" sz="1400" i="1" dirty="0">
                    <a:solidFill>
                      <a:schemeClr val="tx1"/>
                    </a:solidFill>
                  </a:rPr>
                  <a:t>Paper &amp; Pencil Test (P&amp;P</a:t>
                </a:r>
                <a:r>
                  <a:rPr lang="en-US" sz="1400" dirty="0">
                    <a:solidFill>
                      <a:schemeClr val="tx1"/>
                    </a:solidFill>
                  </a:rPr>
                  <a:t>) </a:t>
                </a:r>
                <a:r>
                  <a:rPr lang="en-US" sz="1400" i="1" dirty="0">
                    <a:solidFill>
                      <a:schemeClr val="tx1"/>
                    </a:solidFill>
                  </a:rPr>
                  <a:t>Paper Based Test (PBT)</a:t>
                </a:r>
                <a:endParaRPr lang="en-US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9" name="Picture 8" descr="taks-test-activities-1.1-120X120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04800" y="2133600"/>
                <a:ext cx="1219200" cy="1219200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</p:pic>
        </p:grpSp>
        <p:grpSp>
          <p:nvGrpSpPr>
            <p:cNvPr id="7" name="Group 11"/>
            <p:cNvGrpSpPr/>
            <p:nvPr/>
          </p:nvGrpSpPr>
          <p:grpSpPr>
            <a:xfrm>
              <a:off x="4953000" y="1981200"/>
              <a:ext cx="3352800" cy="762000"/>
              <a:chOff x="5257800" y="2133600"/>
              <a:chExt cx="3962400" cy="12192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5257800" y="2133600"/>
                <a:ext cx="2743200" cy="12192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err="1">
                    <a:solidFill>
                      <a:schemeClr val="tx2">
                        <a:lumMod val="1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Tes</a:t>
                </a:r>
                <a:r>
                  <a:rPr lang="en-US" sz="1400" dirty="0">
                    <a:solidFill>
                      <a:schemeClr val="tx2">
                        <a:lumMod val="1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400" dirty="0" err="1">
                    <a:solidFill>
                      <a:schemeClr val="tx2">
                        <a:lumMod val="1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Berbasis</a:t>
                </a:r>
                <a:r>
                  <a:rPr lang="en-US" sz="1400" dirty="0">
                    <a:solidFill>
                      <a:schemeClr val="tx2">
                        <a:lumMod val="1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400" dirty="0" err="1">
                    <a:solidFill>
                      <a:schemeClr val="tx2">
                        <a:lumMod val="1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Komputer</a:t>
                </a:r>
                <a:endParaRPr lang="en-US" sz="1400" dirty="0">
                  <a:solidFill>
                    <a:schemeClr val="tx2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ctr"/>
                <a:r>
                  <a:rPr lang="en-US" sz="1400" i="1" dirty="0">
                    <a:solidFill>
                      <a:schemeClr val="tx2">
                        <a:lumMod val="10000"/>
                      </a:schemeClr>
                    </a:solidFill>
                  </a:rPr>
                  <a:t>Computer Based Test</a:t>
                </a:r>
              </a:p>
              <a:p>
                <a:pPr algn="ctr"/>
                <a:r>
                  <a:rPr lang="en-US" sz="1400" i="1" dirty="0">
                    <a:solidFill>
                      <a:schemeClr val="tx2">
                        <a:lumMod val="1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(CBT)</a:t>
                </a:r>
                <a:endParaRPr lang="en-US" sz="1400" dirty="0">
                  <a:solidFill>
                    <a:schemeClr val="tx2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0" name="Picture 9" descr="theTestComputer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001000" y="2133600"/>
                <a:ext cx="1219200" cy="1219200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</p:pic>
        </p:grpSp>
        <p:cxnSp>
          <p:nvCxnSpPr>
            <p:cNvPr id="30" name="Elbow Connector 29"/>
            <p:cNvCxnSpPr>
              <a:stCxn id="4" idx="2"/>
              <a:endCxn id="9" idx="0"/>
            </p:cNvCxnSpPr>
            <p:nvPr/>
          </p:nvCxnSpPr>
          <p:spPr>
            <a:xfrm rot="5400000">
              <a:off x="2372458" y="-180242"/>
              <a:ext cx="838200" cy="3484684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/>
            <p:cNvCxnSpPr>
              <a:stCxn id="4" idx="2"/>
              <a:endCxn id="10" idx="0"/>
            </p:cNvCxnSpPr>
            <p:nvPr/>
          </p:nvCxnSpPr>
          <p:spPr>
            <a:xfrm rot="16200000" flipH="1">
              <a:off x="5742842" y="-65943"/>
              <a:ext cx="838200" cy="3256085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6"/>
          <p:cNvGrpSpPr/>
          <p:nvPr/>
        </p:nvGrpSpPr>
        <p:grpSpPr>
          <a:xfrm>
            <a:off x="5334000" y="2743200"/>
            <a:ext cx="4572000" cy="1371600"/>
            <a:chOff x="3810000" y="2743200"/>
            <a:chExt cx="4572000" cy="1371600"/>
          </a:xfrm>
        </p:grpSpPr>
        <p:sp>
          <p:nvSpPr>
            <p:cNvPr id="26" name="Rectangle 25"/>
            <p:cNvSpPr/>
            <p:nvPr/>
          </p:nvSpPr>
          <p:spPr>
            <a:xfrm>
              <a:off x="3810000" y="3581400"/>
              <a:ext cx="2057399" cy="533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2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Linear-CBT</a:t>
              </a:r>
            </a:p>
            <a:p>
              <a:pPr algn="ctr"/>
              <a:r>
                <a:rPr lang="en-US" sz="1600" i="1" dirty="0">
                  <a:solidFill>
                    <a:schemeClr val="tx2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(Fixed Length)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324601" y="3581400"/>
              <a:ext cx="2057399" cy="533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2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Computerized </a:t>
              </a:r>
            </a:p>
            <a:p>
              <a:pPr algn="ctr"/>
              <a:r>
                <a:rPr lang="en-US" sz="1600" dirty="0">
                  <a:solidFill>
                    <a:schemeClr val="tx2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Adaptive Test (CAT)</a:t>
              </a:r>
              <a:endParaRPr lang="en-US" sz="1600" i="1" dirty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4" name="Elbow Connector 33"/>
            <p:cNvCxnSpPr>
              <a:stCxn id="6" idx="2"/>
              <a:endCxn id="26" idx="0"/>
            </p:cNvCxnSpPr>
            <p:nvPr/>
          </p:nvCxnSpPr>
          <p:spPr>
            <a:xfrm rot="5400000">
              <a:off x="5057043" y="2524858"/>
              <a:ext cx="838200" cy="1274885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lbow Connector 35"/>
            <p:cNvCxnSpPr>
              <a:stCxn id="6" idx="2"/>
              <a:endCxn id="28" idx="0"/>
            </p:cNvCxnSpPr>
            <p:nvPr/>
          </p:nvCxnSpPr>
          <p:spPr>
            <a:xfrm rot="16200000" flipH="1">
              <a:off x="6314343" y="2542442"/>
              <a:ext cx="838200" cy="1239716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2209801" y="4572001"/>
            <a:ext cx="80296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FF0000"/>
                </a:solidFill>
              </a:rPr>
              <a:t>Tes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Konvensional</a:t>
            </a:r>
            <a:r>
              <a:rPr lang="en-US" sz="1600" dirty="0">
                <a:solidFill>
                  <a:srgbClr val="FFC000"/>
                </a:solidFill>
              </a:rPr>
              <a:t>: </a:t>
            </a:r>
            <a:r>
              <a:rPr lang="en-US" sz="1600" dirty="0" err="1">
                <a:solidFill>
                  <a:srgbClr val="002060"/>
                </a:solidFill>
              </a:rPr>
              <a:t>tes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dengan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menggunakan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kertas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pensil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 err="1">
                <a:solidFill>
                  <a:srgbClr val="002060"/>
                </a:solidFill>
              </a:rPr>
              <a:t>dengan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jumlah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butir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soal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tertentu</a:t>
            </a:r>
            <a:r>
              <a:rPr lang="en-US" sz="1600" dirty="0">
                <a:solidFill>
                  <a:srgbClr val="002060"/>
                </a:solidFill>
              </a:rPr>
              <a:t> (</a:t>
            </a:r>
            <a:r>
              <a:rPr lang="en-US" sz="1600" i="1" dirty="0">
                <a:solidFill>
                  <a:srgbClr val="002060"/>
                </a:solidFill>
              </a:rPr>
              <a:t>fixed length</a:t>
            </a:r>
            <a:r>
              <a:rPr lang="en-US" sz="1600" dirty="0">
                <a:solidFill>
                  <a:srgbClr val="002060"/>
                </a:solidFill>
              </a:rPr>
              <a:t>), </a:t>
            </a:r>
            <a:r>
              <a:rPr lang="en-US" sz="1600" dirty="0" err="1">
                <a:solidFill>
                  <a:srgbClr val="002060"/>
                </a:solidFill>
              </a:rPr>
              <a:t>penyekoran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secara</a:t>
            </a:r>
            <a:r>
              <a:rPr lang="en-US" sz="1600" dirty="0">
                <a:solidFill>
                  <a:srgbClr val="002060"/>
                </a:solidFill>
              </a:rPr>
              <a:t> manual </a:t>
            </a:r>
            <a:r>
              <a:rPr lang="en-US" sz="1600" dirty="0" err="1">
                <a:solidFill>
                  <a:srgbClr val="002060"/>
                </a:solidFill>
              </a:rPr>
              <a:t>oleh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id-ID" sz="1600" dirty="0">
                <a:solidFill>
                  <a:srgbClr val="002060"/>
                </a:solidFill>
              </a:rPr>
              <a:t>tenaga manusia</a:t>
            </a:r>
            <a:endParaRPr lang="en-US" sz="1600" dirty="0">
              <a:solidFill>
                <a:srgbClr val="002060"/>
              </a:solidFill>
            </a:endParaRPr>
          </a:p>
          <a:p>
            <a:endParaRPr lang="en-US" sz="1600" dirty="0">
              <a:solidFill>
                <a:srgbClr val="002060"/>
              </a:solidFill>
            </a:endParaRPr>
          </a:p>
          <a:p>
            <a:r>
              <a:rPr lang="en-US" sz="1600" b="1" dirty="0">
                <a:solidFill>
                  <a:srgbClr val="FF0000"/>
                </a:solidFill>
              </a:rPr>
              <a:t>CBT</a:t>
            </a:r>
            <a:r>
              <a:rPr lang="en-US" sz="1600" dirty="0">
                <a:solidFill>
                  <a:srgbClr val="92D050"/>
                </a:solidFill>
              </a:rPr>
              <a:t>: </a:t>
            </a:r>
            <a:r>
              <a:rPr lang="en-US" sz="1600" dirty="0" err="1">
                <a:solidFill>
                  <a:srgbClr val="002060"/>
                </a:solidFill>
              </a:rPr>
              <a:t>tes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dengan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menggunakan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komputer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 err="1">
                <a:solidFill>
                  <a:srgbClr val="002060"/>
                </a:solidFill>
              </a:rPr>
              <a:t>dengan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jumlah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butir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soal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tertentu</a:t>
            </a:r>
            <a:r>
              <a:rPr lang="en-US" sz="1600" dirty="0">
                <a:solidFill>
                  <a:srgbClr val="002060"/>
                </a:solidFill>
              </a:rPr>
              <a:t> (</a:t>
            </a:r>
            <a:r>
              <a:rPr lang="en-US" sz="1600" i="1" dirty="0">
                <a:solidFill>
                  <a:srgbClr val="002060"/>
                </a:solidFill>
              </a:rPr>
              <a:t>fixed length</a:t>
            </a:r>
            <a:r>
              <a:rPr lang="en-US" sz="1600" dirty="0">
                <a:solidFill>
                  <a:srgbClr val="002060"/>
                </a:solidFill>
              </a:rPr>
              <a:t>), </a:t>
            </a:r>
            <a:r>
              <a:rPr lang="en-US" sz="1600" dirty="0" err="1">
                <a:solidFill>
                  <a:srgbClr val="002060"/>
                </a:solidFill>
              </a:rPr>
              <a:t>penyekoran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id-ID" sz="1600" dirty="0">
                <a:solidFill>
                  <a:srgbClr val="002060"/>
                </a:solidFill>
              </a:rPr>
              <a:t>dilakukan secara otomatis </a:t>
            </a:r>
            <a:r>
              <a:rPr lang="en-US" sz="1600" dirty="0" err="1">
                <a:solidFill>
                  <a:srgbClr val="002060"/>
                </a:solidFill>
              </a:rPr>
              <a:t>oleh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komputer</a:t>
            </a:r>
            <a:endParaRPr lang="en-US" sz="1600" dirty="0">
              <a:solidFill>
                <a:srgbClr val="002060"/>
              </a:solidFill>
            </a:endParaRPr>
          </a:p>
          <a:p>
            <a:endParaRPr lang="en-US" sz="1600" dirty="0">
              <a:solidFill>
                <a:srgbClr val="92D050"/>
              </a:solidFill>
            </a:endParaRPr>
          </a:p>
          <a:p>
            <a:r>
              <a:rPr lang="en-US" sz="1600" b="1" dirty="0">
                <a:solidFill>
                  <a:srgbClr val="FF0000"/>
                </a:solidFill>
              </a:rPr>
              <a:t>CAT</a:t>
            </a:r>
            <a:r>
              <a:rPr lang="en-US" sz="1600" dirty="0">
                <a:solidFill>
                  <a:srgbClr val="002060"/>
                </a:solidFill>
              </a:rPr>
              <a:t>: </a:t>
            </a:r>
            <a:r>
              <a:rPr lang="en-US" sz="1600" dirty="0" err="1">
                <a:solidFill>
                  <a:srgbClr val="002060"/>
                </a:solidFill>
              </a:rPr>
              <a:t>tes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dengan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menggunakan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komputer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 err="1">
                <a:solidFill>
                  <a:srgbClr val="002060"/>
                </a:solidFill>
              </a:rPr>
              <a:t>dimana</a:t>
            </a:r>
            <a:r>
              <a:rPr lang="en-US" sz="1600" dirty="0">
                <a:solidFill>
                  <a:srgbClr val="002060"/>
                </a:solidFill>
              </a:rPr>
              <a:t> program </a:t>
            </a:r>
            <a:r>
              <a:rPr lang="en-US" sz="1600" dirty="0" err="1">
                <a:solidFill>
                  <a:srgbClr val="002060"/>
                </a:solidFill>
              </a:rPr>
              <a:t>mampu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memilihkan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soal-soal</a:t>
            </a:r>
            <a:r>
              <a:rPr lang="en-US" sz="1600" dirty="0">
                <a:solidFill>
                  <a:srgbClr val="002060"/>
                </a:solidFill>
              </a:rPr>
              <a:t> yang </a:t>
            </a:r>
            <a:r>
              <a:rPr lang="en-US" sz="1600" dirty="0" err="1">
                <a:solidFill>
                  <a:srgbClr val="002060"/>
                </a:solidFill>
              </a:rPr>
              <a:t>tingkat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kesulitannya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sesuai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dengan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kemampuan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peserta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ujian</a:t>
            </a: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503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7490" y="0"/>
            <a:ext cx="9130510" cy="13716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id-ID" noProof="1">
                <a:solidFill>
                  <a:srgbClr val="3382CE"/>
                </a:solidFill>
                <a:latin typeface="Century Gothic"/>
                <a:cs typeface="Century Gothic"/>
              </a:rPr>
              <a:t>Moda Pelaksanaan CBT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67306" y="1500174"/>
            <a:ext cx="1643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CBT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3381356" y="2143116"/>
            <a:ext cx="2500330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105524" y="2143116"/>
            <a:ext cx="2633682" cy="704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5569739" y="2597939"/>
            <a:ext cx="776294" cy="9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095473" y="4643447"/>
            <a:ext cx="235748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/>
                <a:cs typeface="Century Gothic"/>
              </a:rPr>
              <a:t>Terminal </a:t>
            </a:r>
            <a:r>
              <a:rPr lang="en-US" sz="1400" dirty="0" err="1">
                <a:latin typeface="Century Gothic"/>
                <a:cs typeface="Century Gothic"/>
              </a:rPr>
              <a:t>ujian</a:t>
            </a: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err="1">
                <a:latin typeface="Century Gothic"/>
                <a:cs typeface="Century Gothic"/>
              </a:rPr>
              <a:t>dilayani</a:t>
            </a: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err="1">
                <a:latin typeface="Century Gothic"/>
                <a:cs typeface="Century Gothic"/>
              </a:rPr>
              <a:t>oleh</a:t>
            </a:r>
            <a:r>
              <a:rPr lang="en-US" sz="1400" dirty="0">
                <a:latin typeface="Century Gothic"/>
                <a:cs typeface="Century Gothic"/>
              </a:rPr>
              <a:t> server </a:t>
            </a:r>
            <a:r>
              <a:rPr lang="en-US" sz="1400" dirty="0" err="1">
                <a:latin typeface="Century Gothic"/>
                <a:cs typeface="Century Gothic"/>
              </a:rPr>
              <a:t>lokal</a:t>
            </a:r>
            <a:endParaRPr lang="en-US" sz="1400" dirty="0">
              <a:latin typeface="Century Gothic"/>
              <a:cs typeface="Century Gothic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Soal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dan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hasil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ujian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dikirim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melalui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storage media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95868" y="4643446"/>
            <a:ext cx="22145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/>
                <a:cs typeface="Century Gothic"/>
              </a:rPr>
              <a:t>Terminal </a:t>
            </a:r>
            <a:r>
              <a:rPr lang="en-US" sz="1400" dirty="0" err="1">
                <a:latin typeface="Century Gothic"/>
                <a:cs typeface="Century Gothic"/>
              </a:rPr>
              <a:t>ujian</a:t>
            </a: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err="1">
                <a:latin typeface="Century Gothic"/>
                <a:cs typeface="Century Gothic"/>
              </a:rPr>
              <a:t>dilayani</a:t>
            </a: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err="1">
                <a:latin typeface="Century Gothic"/>
                <a:cs typeface="Century Gothic"/>
              </a:rPr>
              <a:t>oleh</a:t>
            </a:r>
            <a:r>
              <a:rPr lang="en-US" sz="1400" dirty="0">
                <a:latin typeface="Century Gothic"/>
                <a:cs typeface="Century Gothic"/>
              </a:rPr>
              <a:t> server </a:t>
            </a:r>
            <a:r>
              <a:rPr lang="en-US" sz="1400" dirty="0" err="1">
                <a:latin typeface="Century Gothic"/>
                <a:cs typeface="Century Gothic"/>
              </a:rPr>
              <a:t>lokal</a:t>
            </a:r>
            <a:endParaRPr lang="en-US" sz="1400" dirty="0">
              <a:latin typeface="Century Gothic"/>
              <a:cs typeface="Century Gothic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Soal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dan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hasil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ujian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dikirim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melalui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jaringan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internet (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sinkronisasi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1" y="4643446"/>
            <a:ext cx="24743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Century Gothic"/>
                <a:cs typeface="Century Gothic"/>
              </a:rPr>
              <a:t>Seluruh</a:t>
            </a:r>
            <a:r>
              <a:rPr lang="en-US" sz="1400" dirty="0">
                <a:latin typeface="Century Gothic"/>
                <a:cs typeface="Century Gothic"/>
              </a:rPr>
              <a:t> terminal </a:t>
            </a:r>
            <a:r>
              <a:rPr lang="en-US" sz="1400" dirty="0" err="1">
                <a:latin typeface="Century Gothic"/>
                <a:cs typeface="Century Gothic"/>
              </a:rPr>
              <a:t>terubung</a:t>
            </a: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err="1">
                <a:latin typeface="Century Gothic"/>
                <a:cs typeface="Century Gothic"/>
              </a:rPr>
              <a:t>ke</a:t>
            </a:r>
            <a:r>
              <a:rPr lang="en-US" sz="1400" dirty="0">
                <a:latin typeface="Century Gothic"/>
                <a:cs typeface="Century Gothic"/>
              </a:rPr>
              <a:t> server </a:t>
            </a:r>
            <a:r>
              <a:rPr lang="en-US" sz="1400" dirty="0" err="1">
                <a:latin typeface="Century Gothic"/>
                <a:cs typeface="Century Gothic"/>
              </a:rPr>
              <a:t>pusat</a:t>
            </a:r>
            <a:endParaRPr lang="en-US" sz="1400" dirty="0">
              <a:latin typeface="Century Gothic"/>
              <a:cs typeface="Century Gothic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Soal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langsung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dari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server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pusat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hasil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langsung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masuk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ke</a:t>
            </a:r>
            <a:r>
              <a:rPr lang="en-US" sz="1400" dirty="0">
                <a:solidFill>
                  <a:srgbClr val="000000"/>
                </a:solidFill>
                <a:latin typeface="Century Gothic"/>
                <a:cs typeface="Century Gothic"/>
              </a:rPr>
              <a:t> server </a:t>
            </a: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pusat</a:t>
            </a:r>
            <a:endParaRPr lang="en-US" sz="140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grpSp>
        <p:nvGrpSpPr>
          <p:cNvPr id="23" name="Group 15"/>
          <p:cNvGrpSpPr>
            <a:grpSpLocks/>
          </p:cNvGrpSpPr>
          <p:nvPr/>
        </p:nvGrpSpPr>
        <p:grpSpPr bwMode="auto">
          <a:xfrm>
            <a:off x="5122375" y="2990848"/>
            <a:ext cx="1732936" cy="1509354"/>
            <a:chOff x="2057" y="862"/>
            <a:chExt cx="1549" cy="1351"/>
          </a:xfrm>
        </p:grpSpPr>
        <p:sp>
          <p:nvSpPr>
            <p:cNvPr id="25" name="AutoShape 16"/>
            <p:cNvSpPr>
              <a:spLocks noChangeArrowheads="1"/>
            </p:cNvSpPr>
            <p:nvPr/>
          </p:nvSpPr>
          <p:spPr bwMode="gray">
            <a:xfrm>
              <a:off x="2070" y="885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" name="AutoShape 17"/>
            <p:cNvSpPr>
              <a:spLocks noChangeArrowheads="1"/>
            </p:cNvSpPr>
            <p:nvPr/>
          </p:nvSpPr>
          <p:spPr bwMode="gray">
            <a:xfrm>
              <a:off x="2057" y="862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" name="AutoShape 18"/>
            <p:cNvSpPr>
              <a:spLocks noChangeArrowheads="1"/>
            </p:cNvSpPr>
            <p:nvPr/>
          </p:nvSpPr>
          <p:spPr bwMode="gray">
            <a:xfrm>
              <a:off x="2147" y="942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rgbClr val="7262EC"/>
                </a:gs>
                <a:gs pos="100000">
                  <a:srgbClr val="2614AA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28" name="Group 19"/>
          <p:cNvGrpSpPr>
            <a:grpSpLocks/>
          </p:cNvGrpSpPr>
          <p:nvPr/>
        </p:nvGrpSpPr>
        <p:grpSpPr bwMode="auto">
          <a:xfrm>
            <a:off x="2334882" y="2959256"/>
            <a:ext cx="1734102" cy="1509354"/>
            <a:chOff x="1110" y="2656"/>
            <a:chExt cx="1549" cy="1351"/>
          </a:xfrm>
        </p:grpSpPr>
        <p:sp>
          <p:nvSpPr>
            <p:cNvPr id="29" name="AutoShape 20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1" name="AutoShape 22"/>
            <p:cNvSpPr>
              <a:spLocks noChangeArrowheads="1"/>
            </p:cNvSpPr>
            <p:nvPr/>
          </p:nvSpPr>
          <p:spPr bwMode="gray">
            <a:xfrm>
              <a:off x="1199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rgbClr val="24B443"/>
                </a:gs>
                <a:gs pos="100000">
                  <a:srgbClr val="115D16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32" name="Group 25"/>
          <p:cNvGrpSpPr>
            <a:grpSpLocks/>
          </p:cNvGrpSpPr>
          <p:nvPr/>
        </p:nvGrpSpPr>
        <p:grpSpPr bwMode="auto">
          <a:xfrm>
            <a:off x="7947181" y="3024550"/>
            <a:ext cx="1734102" cy="1509354"/>
            <a:chOff x="3174" y="2656"/>
            <a:chExt cx="1549" cy="1351"/>
          </a:xfrm>
        </p:grpSpPr>
        <p:sp>
          <p:nvSpPr>
            <p:cNvPr id="33" name="AutoShape 26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4" name="AutoShape 27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5" name="AutoShape 28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rgbClr val="EC941E">
                    <a:gamma/>
                    <a:shade val="46275"/>
                    <a:invGamma/>
                  </a:srgbClr>
                </a:gs>
                <a:gs pos="100000">
                  <a:srgbClr val="EC941E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</p:grpSp>
      <p:sp>
        <p:nvSpPr>
          <p:cNvPr id="36" name="Text Box 23"/>
          <p:cNvSpPr txBox="1">
            <a:spLocks noChangeArrowheads="1"/>
          </p:cNvSpPr>
          <p:nvPr/>
        </p:nvSpPr>
        <p:spPr bwMode="gray">
          <a:xfrm>
            <a:off x="5366970" y="3512377"/>
            <a:ext cx="12971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id-ID" altLang="zh-CN" sz="14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Semi On-line</a:t>
            </a:r>
          </a:p>
          <a:p>
            <a:pPr algn="ctr" eaLnBrk="0" hangingPunct="0"/>
            <a:r>
              <a:rPr lang="id-ID" altLang="zh-CN" sz="14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EHBBKS</a:t>
            </a:r>
            <a:endParaRPr lang="en-US" altLang="zh-CN" sz="1400" dirty="0">
              <a:solidFill>
                <a:srgbClr val="FFFFFF"/>
              </a:solidFill>
              <a:latin typeface="Century Gothic" pitchFamily="34" charset="0"/>
              <a:ea typeface="宋体" charset="-122"/>
            </a:endParaRPr>
          </a:p>
        </p:txBody>
      </p:sp>
      <p:sp>
        <p:nvSpPr>
          <p:cNvPr id="37" name="Text Box 24"/>
          <p:cNvSpPr txBox="1">
            <a:spLocks noChangeArrowheads="1"/>
          </p:cNvSpPr>
          <p:nvPr/>
        </p:nvSpPr>
        <p:spPr bwMode="gray">
          <a:xfrm>
            <a:off x="2664028" y="3470252"/>
            <a:ext cx="10903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id-ID" altLang="zh-CN" sz="20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Off-line</a:t>
            </a:r>
            <a:endParaRPr lang="en-US" altLang="zh-CN" sz="2000" dirty="0">
              <a:solidFill>
                <a:srgbClr val="FFFFFF"/>
              </a:solidFill>
              <a:latin typeface="Century Gothic" pitchFamily="34" charset="0"/>
              <a:ea typeface="宋体" charset="-122"/>
            </a:endParaRP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gray">
          <a:xfrm>
            <a:off x="8192169" y="3546079"/>
            <a:ext cx="125867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id-ID" altLang="zh-CN" sz="16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Full on-line</a:t>
            </a:r>
            <a:endParaRPr lang="en-US" altLang="zh-CN" sz="1600" dirty="0">
              <a:solidFill>
                <a:srgbClr val="FFFFFF"/>
              </a:solidFill>
              <a:latin typeface="Century Gothic" pitchFamily="34" charset="0"/>
              <a:ea typeface="宋体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6D1F40-DF07-B14F-BA56-B4EEF63A0667}"/>
              </a:ext>
            </a:extLst>
          </p:cNvPr>
          <p:cNvSpPr txBox="1"/>
          <p:nvPr/>
        </p:nvSpPr>
        <p:spPr>
          <a:xfrm>
            <a:off x="5386632" y="6335879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EHBBKS</a:t>
            </a:r>
          </a:p>
        </p:txBody>
      </p:sp>
    </p:spTree>
    <p:extLst>
      <p:ext uri="{BB962C8B-B14F-4D97-AF65-F5344CB8AC3E}">
        <p14:creationId xmlns:p14="http://schemas.microsoft.com/office/powerpoint/2010/main" val="31944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744A10B3-9FA2-3A40-8279-5281D14018F1}"/>
              </a:ext>
            </a:extLst>
          </p:cNvPr>
          <p:cNvSpPr/>
          <p:nvPr/>
        </p:nvSpPr>
        <p:spPr>
          <a:xfrm>
            <a:off x="7558354" y="2941092"/>
            <a:ext cx="2898475" cy="1304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5CFC2B-53C4-E54F-8A9C-75F602C7F723}"/>
              </a:ext>
            </a:extLst>
          </p:cNvPr>
          <p:cNvSpPr/>
          <p:nvPr/>
        </p:nvSpPr>
        <p:spPr>
          <a:xfrm>
            <a:off x="1863306" y="3113928"/>
            <a:ext cx="2898475" cy="1304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7490" y="0"/>
            <a:ext cx="9130510" cy="13716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id-ID" noProof="1">
                <a:solidFill>
                  <a:srgbClr val="3382CE"/>
                </a:solidFill>
                <a:latin typeface="Century Gothic"/>
                <a:cs typeface="Century Gothic"/>
              </a:rPr>
              <a:t>Moda Pelaksanaan CBT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17496" y="1417291"/>
            <a:ext cx="2143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EHBBKS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3381356" y="2143116"/>
            <a:ext cx="2500330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105524" y="2143116"/>
            <a:ext cx="2633682" cy="704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5569739" y="2597939"/>
            <a:ext cx="776294" cy="9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095473" y="4643447"/>
            <a:ext cx="235748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/>
                <a:cs typeface="Century Gothic"/>
              </a:rPr>
              <a:t>Meggunakan Lab Komputer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Bisa ditambah Wifi di kelas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Pengawasan Langsung</a:t>
            </a:r>
            <a:endParaRPr lang="en-US" sz="140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72401" y="4643446"/>
            <a:ext cx="247432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Century Gothic"/>
                <a:cs typeface="Century Gothic"/>
              </a:rPr>
              <a:t>Menggunakan Labtop atau HP Jaringan yang dimiliki Anak</a:t>
            </a:r>
            <a:endParaRPr lang="en-US" sz="1400" dirty="0">
              <a:latin typeface="Century Gothic"/>
              <a:cs typeface="Century Gothic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Jumlah Siswa Tetap 1/3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entury Gothic"/>
                <a:cs typeface="Century Gothic"/>
              </a:rPr>
              <a:t>Pengawasan Menggunakan video Meeting</a:t>
            </a:r>
            <a:endParaRPr lang="en-US" sz="140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grpSp>
        <p:nvGrpSpPr>
          <p:cNvPr id="23" name="Group 15"/>
          <p:cNvGrpSpPr>
            <a:grpSpLocks/>
          </p:cNvGrpSpPr>
          <p:nvPr/>
        </p:nvGrpSpPr>
        <p:grpSpPr bwMode="auto">
          <a:xfrm>
            <a:off x="5133226" y="2143116"/>
            <a:ext cx="1732936" cy="1509354"/>
            <a:chOff x="2057" y="862"/>
            <a:chExt cx="1549" cy="1351"/>
          </a:xfrm>
        </p:grpSpPr>
        <p:sp>
          <p:nvSpPr>
            <p:cNvPr id="25" name="AutoShape 16"/>
            <p:cNvSpPr>
              <a:spLocks noChangeArrowheads="1"/>
            </p:cNvSpPr>
            <p:nvPr/>
          </p:nvSpPr>
          <p:spPr bwMode="gray">
            <a:xfrm>
              <a:off x="2070" y="885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" name="AutoShape 17"/>
            <p:cNvSpPr>
              <a:spLocks noChangeArrowheads="1"/>
            </p:cNvSpPr>
            <p:nvPr/>
          </p:nvSpPr>
          <p:spPr bwMode="gray">
            <a:xfrm>
              <a:off x="2057" y="862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" name="AutoShape 18"/>
            <p:cNvSpPr>
              <a:spLocks noChangeArrowheads="1"/>
            </p:cNvSpPr>
            <p:nvPr/>
          </p:nvSpPr>
          <p:spPr bwMode="gray">
            <a:xfrm>
              <a:off x="2147" y="942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rgbClr val="7262EC"/>
                </a:gs>
                <a:gs pos="100000">
                  <a:srgbClr val="2614AA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</p:grpSp>
      <p:sp>
        <p:nvSpPr>
          <p:cNvPr id="36" name="Text Box 23"/>
          <p:cNvSpPr txBox="1">
            <a:spLocks noChangeArrowheads="1"/>
          </p:cNvSpPr>
          <p:nvPr/>
        </p:nvSpPr>
        <p:spPr bwMode="gray">
          <a:xfrm>
            <a:off x="5468762" y="2417872"/>
            <a:ext cx="10935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id-ID" altLang="zh-CN" sz="14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Server </a:t>
            </a:r>
          </a:p>
          <a:p>
            <a:pPr algn="ctr" eaLnBrk="0" hangingPunct="0"/>
            <a:r>
              <a:rPr lang="id-ID" altLang="zh-CN" sz="14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di Sekolah</a:t>
            </a:r>
            <a:endParaRPr lang="en-US" altLang="zh-CN" sz="1400" dirty="0">
              <a:solidFill>
                <a:srgbClr val="FFFFFF"/>
              </a:solidFill>
              <a:latin typeface="Century Gothic" pitchFamily="34" charset="0"/>
              <a:ea typeface="宋体" charset="-122"/>
            </a:endParaRPr>
          </a:p>
        </p:txBody>
      </p:sp>
      <p:sp>
        <p:nvSpPr>
          <p:cNvPr id="37" name="Text Box 24"/>
          <p:cNvSpPr txBox="1">
            <a:spLocks noChangeArrowheads="1"/>
          </p:cNvSpPr>
          <p:nvPr/>
        </p:nvSpPr>
        <p:spPr bwMode="gray">
          <a:xfrm>
            <a:off x="2378840" y="3382449"/>
            <a:ext cx="16305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id-ID" altLang="zh-CN" sz="24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Siwa </a:t>
            </a:r>
          </a:p>
          <a:p>
            <a:pPr algn="ctr" eaLnBrk="0" hangingPunct="0"/>
            <a:r>
              <a:rPr lang="id-ID" altLang="zh-CN" sz="24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disekolah</a:t>
            </a:r>
            <a:endParaRPr lang="en-US" altLang="zh-CN" sz="2400" dirty="0">
              <a:solidFill>
                <a:srgbClr val="FFFFFF"/>
              </a:solidFill>
              <a:latin typeface="Century Gothic" pitchFamily="34" charset="0"/>
              <a:ea typeface="宋体" charset="-122"/>
            </a:endParaRP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gray">
          <a:xfrm>
            <a:off x="8194607" y="3203989"/>
            <a:ext cx="142058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id-ID" altLang="zh-CN" sz="24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Siswa </a:t>
            </a:r>
          </a:p>
          <a:p>
            <a:pPr algn="ctr" eaLnBrk="0" hangingPunct="0"/>
            <a:r>
              <a:rPr lang="id-ID" altLang="zh-CN" sz="2400" b="1" dirty="0">
                <a:solidFill>
                  <a:srgbClr val="FFFFFF"/>
                </a:solidFill>
                <a:latin typeface="Century Gothic" pitchFamily="34" charset="0"/>
                <a:ea typeface="宋体" charset="-122"/>
              </a:rPr>
              <a:t>dirumah</a:t>
            </a:r>
            <a:endParaRPr lang="en-US" altLang="zh-CN" sz="2400" dirty="0">
              <a:solidFill>
                <a:srgbClr val="FFFFFF"/>
              </a:solidFill>
              <a:latin typeface="Century Gothic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8308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1676398" y="4457700"/>
            <a:ext cx="1905001" cy="1676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724167" y="1828800"/>
            <a:ext cx="1905001" cy="1752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667000" y="1638300"/>
          <a:ext cx="8596572" cy="2247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524000" y="-5366"/>
            <a:ext cx="9144000" cy="137696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defRPr/>
            </a:pPr>
            <a:r>
              <a:rPr lang="id-ID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Sarana </a:t>
            </a:r>
            <a:r>
              <a:rPr lang="en-US" sz="36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dan</a:t>
            </a:r>
            <a:r>
              <a:rPr lang="en-AU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  </a:t>
            </a:r>
            <a:r>
              <a:rPr lang="id-ID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SDM</a:t>
            </a:r>
            <a:br>
              <a:rPr lang="en-AU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</a:br>
            <a:r>
              <a:rPr lang="en-AU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 </a:t>
            </a:r>
            <a:r>
              <a:rPr lang="en-AU" sz="36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tempat</a:t>
            </a:r>
            <a:r>
              <a:rPr lang="en-AU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 </a:t>
            </a:r>
            <a:r>
              <a:rPr lang="en-AU" sz="36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pelaksanaan</a:t>
            </a:r>
            <a:r>
              <a:rPr lang="en-AU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 </a:t>
            </a:r>
            <a:r>
              <a:rPr lang="id-ID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 pitchFamily="34" charset="0"/>
              </a:rPr>
              <a:t>EHBBKS</a:t>
            </a:r>
          </a:p>
        </p:txBody>
      </p:sp>
      <p:graphicFrame>
        <p:nvGraphicFramePr>
          <p:cNvPr id="9" name="Content Placeholder 5"/>
          <p:cNvGraphicFramePr>
            <a:graphicFrameLocks/>
          </p:cNvGraphicFramePr>
          <p:nvPr/>
        </p:nvGraphicFramePr>
        <p:xfrm>
          <a:off x="2590800" y="4013448"/>
          <a:ext cx="8640960" cy="2564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1752600" y="4724400"/>
            <a:ext cx="17525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id-ID" sz="2400" dirty="0">
                <a:latin typeface="Copperplate Gothic Bold" pitchFamily="34" charset="0"/>
                <a:ea typeface="+mj-ea"/>
                <a:cs typeface="+mj-cs"/>
              </a:rPr>
              <a:t>S</a:t>
            </a:r>
            <a:r>
              <a:rPr lang="en-AU" sz="2400" dirty="0" err="1">
                <a:latin typeface="Copperplate Gothic Bold" pitchFamily="34" charset="0"/>
                <a:ea typeface="+mj-ea"/>
                <a:cs typeface="+mj-cs"/>
              </a:rPr>
              <a:t>dm</a:t>
            </a:r>
            <a:endParaRPr lang="id-ID" sz="2400" dirty="0">
              <a:latin typeface="Copperplate Gothic Bold" pitchFamily="34" charset="0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24167" y="2057400"/>
            <a:ext cx="178103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id-ID" sz="2400" dirty="0">
                <a:latin typeface="Copperplate Gothic Bold" pitchFamily="34" charset="0"/>
                <a:ea typeface="+mj-ea"/>
                <a:cs typeface="+mj-cs"/>
              </a:rPr>
              <a:t>S</a:t>
            </a:r>
            <a:r>
              <a:rPr lang="en-AU" sz="2400" dirty="0" err="1">
                <a:latin typeface="Copperplate Gothic Bold" pitchFamily="34" charset="0"/>
                <a:ea typeface="+mj-ea"/>
                <a:cs typeface="+mj-cs"/>
              </a:rPr>
              <a:t>arpras</a:t>
            </a:r>
            <a:endParaRPr lang="id-ID" sz="2400" dirty="0">
              <a:latin typeface="Copperplate Gothic Bold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88919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C6B90-B332-492B-A82D-10A60A83B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487549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 fontScale="90000"/>
          </a:bodyPr>
          <a:lstStyle/>
          <a:p>
            <a:r>
              <a:rPr lang="en-US" b="1" dirty="0"/>
              <a:t>EHB-BKS </a:t>
            </a:r>
            <a:r>
              <a:rPr lang="en-US" b="1" dirty="0" err="1"/>
              <a:t>Moda</a:t>
            </a:r>
            <a:r>
              <a:rPr lang="en-US" b="1" dirty="0"/>
              <a:t> Daring di </a:t>
            </a:r>
            <a:r>
              <a:rPr lang="en-US" b="1" dirty="0" err="1"/>
              <a:t>Sekolah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246DB-C091-4A70-97FB-094603B33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91" y="1537855"/>
            <a:ext cx="11319163" cy="4696691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Ruang</a:t>
            </a:r>
            <a:r>
              <a:rPr lang="en-US" b="1" dirty="0"/>
              <a:t> EHB-BKS </a:t>
            </a:r>
            <a:r>
              <a:rPr lang="en-US" b="1" dirty="0" err="1"/>
              <a:t>aman</a:t>
            </a:r>
            <a:r>
              <a:rPr lang="en-US" b="1" dirty="0"/>
              <a:t> dan </a:t>
            </a:r>
            <a:r>
              <a:rPr lang="en-US" b="1" dirty="0" err="1"/>
              <a:t>layak</a:t>
            </a:r>
            <a:r>
              <a:rPr lang="en-US" b="1" dirty="0"/>
              <a:t> </a:t>
            </a:r>
            <a:r>
              <a:rPr lang="en-US" b="1" dirty="0" err="1"/>
              <a:t>serta</a:t>
            </a:r>
            <a:r>
              <a:rPr lang="en-US" b="1" dirty="0"/>
              <a:t> </a:t>
            </a:r>
            <a:r>
              <a:rPr lang="en-US" b="1" dirty="0" err="1"/>
              <a:t>memenuhi</a:t>
            </a:r>
            <a:r>
              <a:rPr lang="en-US" b="1" dirty="0"/>
              <a:t> </a:t>
            </a:r>
            <a:r>
              <a:rPr lang="en-US" b="1" dirty="0" err="1"/>
              <a:t>protokol</a:t>
            </a:r>
            <a:r>
              <a:rPr lang="en-US" b="1" dirty="0"/>
              <a:t> </a:t>
            </a:r>
            <a:r>
              <a:rPr lang="en-US" b="1" dirty="0" err="1"/>
              <a:t>kesehatan</a:t>
            </a:r>
            <a:r>
              <a:rPr lang="en-US" b="1" dirty="0"/>
              <a:t>;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Sekolah</a:t>
            </a:r>
            <a:r>
              <a:rPr lang="en-US" b="1" dirty="0"/>
              <a:t> </a:t>
            </a:r>
            <a:r>
              <a:rPr lang="en-US" b="1" dirty="0" err="1"/>
              <a:t>pelaksana</a:t>
            </a:r>
            <a:r>
              <a:rPr lang="en-US" b="1" dirty="0"/>
              <a:t> </a:t>
            </a:r>
            <a:r>
              <a:rPr lang="en-US" b="1" dirty="0" err="1"/>
              <a:t>menetapkan</a:t>
            </a:r>
            <a:r>
              <a:rPr lang="en-US" b="1" dirty="0"/>
              <a:t> </a:t>
            </a:r>
            <a:r>
              <a:rPr lang="en-US" b="1" dirty="0" err="1"/>
              <a:t>pembagian</a:t>
            </a:r>
            <a:r>
              <a:rPr lang="en-US" b="1" dirty="0"/>
              <a:t> 3 </a:t>
            </a:r>
            <a:r>
              <a:rPr lang="en-US" b="1" dirty="0" err="1"/>
              <a:t>sesi</a:t>
            </a:r>
            <a:r>
              <a:rPr lang="en-US" b="1" dirty="0"/>
              <a:t> </a:t>
            </a:r>
            <a:r>
              <a:rPr lang="en-US" b="1" dirty="0" err="1"/>
              <a:t>beserta</a:t>
            </a:r>
            <a:r>
              <a:rPr lang="en-US" b="1" dirty="0"/>
              <a:t> </a:t>
            </a:r>
            <a:r>
              <a:rPr lang="en-US" b="1" dirty="0" err="1"/>
              <a:t>komputer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i="1" dirty="0"/>
              <a:t>smartphone</a:t>
            </a:r>
            <a:r>
              <a:rPr lang="en-US" b="1" dirty="0"/>
              <a:t> client;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/>
              <a:t>EHB-BKS </a:t>
            </a:r>
            <a:r>
              <a:rPr lang="en-US" b="1" dirty="0" err="1"/>
              <a:t>dilaksanakan</a:t>
            </a:r>
            <a:r>
              <a:rPr lang="en-US" b="1" dirty="0"/>
              <a:t> </a:t>
            </a:r>
            <a:r>
              <a:rPr lang="en-US" b="1" dirty="0" err="1"/>
              <a:t>sebanyak</a:t>
            </a:r>
            <a:r>
              <a:rPr lang="en-US" b="1" dirty="0"/>
              <a:t> 3 </a:t>
            </a:r>
            <a:r>
              <a:rPr lang="en-US" b="1" dirty="0" err="1"/>
              <a:t>sesi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sehari</a:t>
            </a:r>
            <a:r>
              <a:rPr lang="en-US" b="1" dirty="0"/>
              <a:t>, </a:t>
            </a:r>
            <a:r>
              <a:rPr lang="en-US" b="1" dirty="0" err="1"/>
              <a:t>kecuali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Satuan</a:t>
            </a:r>
            <a:r>
              <a:rPr lang="en-US" b="1" dirty="0"/>
              <a:t> Pendidikan yang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kurang</a:t>
            </a:r>
            <a:r>
              <a:rPr lang="en-US" b="1" dirty="0"/>
              <a:t>/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sama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72 </a:t>
            </a:r>
            <a:r>
              <a:rPr lang="en-US" b="1" dirty="0" err="1"/>
              <a:t>peserta</a:t>
            </a:r>
            <a:r>
              <a:rPr lang="en-US" b="1" dirty="0"/>
              <a:t>,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menyelenggarakan</a:t>
            </a:r>
            <a:r>
              <a:rPr lang="en-US" b="1" dirty="0"/>
              <a:t> EHB-BKS </a:t>
            </a:r>
            <a:r>
              <a:rPr lang="en-US" b="1" dirty="0" err="1"/>
              <a:t>kurang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3 </a:t>
            </a:r>
            <a:r>
              <a:rPr lang="en-US" b="1" dirty="0" err="1"/>
              <a:t>sesi</a:t>
            </a:r>
            <a:r>
              <a:rPr lang="en-US" b="1" dirty="0"/>
              <a:t>.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Setiap</a:t>
            </a:r>
            <a:r>
              <a:rPr lang="en-US" b="1" dirty="0"/>
              <a:t> </a:t>
            </a: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berisi</a:t>
            </a:r>
            <a:r>
              <a:rPr lang="en-US" b="1" dirty="0"/>
              <a:t> paling </a:t>
            </a:r>
            <a:r>
              <a:rPr lang="en-US" b="1" dirty="0" err="1"/>
              <a:t>banyak</a:t>
            </a:r>
            <a:r>
              <a:rPr lang="en-US" b="1" dirty="0"/>
              <a:t> 12 </a:t>
            </a:r>
            <a:r>
              <a:rPr lang="en-US" b="1" dirty="0" err="1"/>
              <a:t>peserta</a:t>
            </a:r>
            <a:r>
              <a:rPr lang="en-US" b="1" dirty="0"/>
              <a:t>; dan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Penetapan</a:t>
            </a:r>
            <a:r>
              <a:rPr lang="en-US" b="1" dirty="0"/>
              <a:t> </a:t>
            </a:r>
            <a:r>
              <a:rPr lang="en-US" b="1" dirty="0" err="1"/>
              <a:t>Pengontrol</a:t>
            </a:r>
            <a:r>
              <a:rPr lang="en-US" b="1" dirty="0"/>
              <a:t> Server, </a:t>
            </a:r>
            <a:r>
              <a:rPr lang="en-US" b="1" dirty="0" err="1"/>
              <a:t>pengawas</a:t>
            </a:r>
            <a:r>
              <a:rPr lang="en-US" b="1" dirty="0"/>
              <a:t> </a:t>
            </a:r>
            <a:r>
              <a:rPr lang="en-US" b="1" dirty="0" err="1"/>
              <a:t>ruang</a:t>
            </a:r>
            <a:r>
              <a:rPr lang="en-US" b="1" dirty="0"/>
              <a:t>, dan </a:t>
            </a:r>
            <a:r>
              <a:rPr lang="en-US" b="1" dirty="0" err="1"/>
              <a:t>teknisi</a:t>
            </a:r>
            <a:r>
              <a:rPr lang="en-US" b="1" dirty="0"/>
              <a:t> EHB-BKS;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setiap</a:t>
            </a:r>
            <a:r>
              <a:rPr lang="en-US" b="1" dirty="0"/>
              <a:t> server </a:t>
            </a:r>
            <a:r>
              <a:rPr lang="en-US" b="1" dirty="0" err="1"/>
              <a:t>ditangani</a:t>
            </a:r>
            <a:r>
              <a:rPr lang="en-US" b="1" dirty="0"/>
              <a:t> oleh </a:t>
            </a:r>
            <a:r>
              <a:rPr lang="en-US" b="1" dirty="0" err="1"/>
              <a:t>seorang</a:t>
            </a:r>
            <a:r>
              <a:rPr lang="en-US" b="1" dirty="0"/>
              <a:t> </a:t>
            </a:r>
            <a:r>
              <a:rPr lang="en-US" b="1" dirty="0" err="1"/>
              <a:t>Pengontrol</a:t>
            </a:r>
            <a:r>
              <a:rPr lang="en-US" b="1" dirty="0"/>
              <a:t> Server;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setiap</a:t>
            </a:r>
            <a:r>
              <a:rPr lang="en-US" b="1" dirty="0"/>
              <a:t> </a:t>
            </a: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diawasi</a:t>
            </a:r>
            <a:r>
              <a:rPr lang="en-US" b="1" dirty="0"/>
              <a:t> oleh </a:t>
            </a:r>
            <a:r>
              <a:rPr lang="en-US" b="1" dirty="0" err="1"/>
              <a:t>satu</a:t>
            </a:r>
            <a:r>
              <a:rPr lang="en-US" b="1" dirty="0"/>
              <a:t> </a:t>
            </a:r>
            <a:r>
              <a:rPr lang="en-US" b="1" dirty="0" err="1"/>
              <a:t>pengawas</a:t>
            </a:r>
            <a:r>
              <a:rPr lang="en-US" b="1" dirty="0"/>
              <a:t> </a:t>
            </a:r>
            <a:r>
              <a:rPr lang="en-US" b="1" dirty="0" err="1"/>
              <a:t>ruang</a:t>
            </a:r>
            <a:r>
              <a:rPr lang="en-US" b="1" dirty="0"/>
              <a:t>; dan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setiap</a:t>
            </a:r>
            <a:r>
              <a:rPr lang="en-US" b="1" dirty="0"/>
              <a:t> </a:t>
            </a:r>
            <a:r>
              <a:rPr lang="en-US" b="1" dirty="0" err="1"/>
              <a:t>sekolah</a:t>
            </a:r>
            <a:r>
              <a:rPr lang="en-US" b="1" dirty="0"/>
              <a:t> </a:t>
            </a:r>
            <a:r>
              <a:rPr lang="en-US" b="1" dirty="0" err="1"/>
              <a:t>pelaksana</a:t>
            </a:r>
            <a:r>
              <a:rPr lang="en-US" b="1" dirty="0"/>
              <a:t> </a:t>
            </a:r>
            <a:r>
              <a:rPr lang="en-US" b="1" dirty="0" err="1"/>
              <a:t>ditangani</a:t>
            </a:r>
            <a:r>
              <a:rPr lang="en-US" b="1" dirty="0"/>
              <a:t> minimal </a:t>
            </a:r>
            <a:r>
              <a:rPr lang="en-US" b="1" dirty="0" err="1"/>
              <a:t>satu</a:t>
            </a:r>
            <a:r>
              <a:rPr lang="en-US" b="1" dirty="0"/>
              <a:t> orang </a:t>
            </a:r>
            <a:r>
              <a:rPr lang="en-US" b="1" dirty="0" err="1"/>
              <a:t>teknisi</a:t>
            </a:r>
            <a:r>
              <a:rPr lang="en-US" b="1" dirty="0"/>
              <a:t> dan </a:t>
            </a:r>
            <a:r>
              <a:rPr lang="en-US" b="1" dirty="0" err="1"/>
              <a:t>setiap</a:t>
            </a:r>
            <a:r>
              <a:rPr lang="en-US" b="1" dirty="0"/>
              <a:t> </a:t>
            </a:r>
            <a:r>
              <a:rPr lang="en-US" b="1" dirty="0" err="1"/>
              <a:t>teknisi</a:t>
            </a:r>
            <a:r>
              <a:rPr lang="en-US" b="1" dirty="0"/>
              <a:t> </a:t>
            </a:r>
            <a:r>
              <a:rPr lang="en-US" b="1" dirty="0" err="1"/>
              <a:t>menangani</a:t>
            </a:r>
            <a:r>
              <a:rPr lang="en-US" b="1" dirty="0"/>
              <a:t> </a:t>
            </a:r>
            <a:r>
              <a:rPr lang="en-US" b="1" dirty="0" err="1"/>
              <a:t>sebanyak-banyaknya</a:t>
            </a:r>
            <a:r>
              <a:rPr lang="en-US" b="1" dirty="0"/>
              <a:t> 3 </a:t>
            </a: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36 </a:t>
            </a:r>
            <a:r>
              <a:rPr lang="en-US" b="1" dirty="0" err="1"/>
              <a:t>komputer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i="1" dirty="0"/>
              <a:t>smartphone</a:t>
            </a:r>
            <a:r>
              <a:rPr lang="en-US" b="1" dirty="0"/>
              <a:t> client; </a:t>
            </a:r>
            <a:endParaRPr lang="id-ID" b="1" dirty="0"/>
          </a:p>
          <a:p>
            <a:pPr>
              <a:buFont typeface="Wingdings" panose="05000000000000000000" pitchFamily="2" charset="2"/>
              <a:buChar char="Ø"/>
            </a:pP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2488256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B42CF-EF83-4ED4-BF79-8669BDBF7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45984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en-US" b="1" dirty="0"/>
              <a:t>EHB-BKS </a:t>
            </a:r>
            <a:r>
              <a:rPr lang="en-US" b="1" dirty="0" err="1"/>
              <a:t>Moda</a:t>
            </a:r>
            <a:r>
              <a:rPr lang="en-US" b="1" dirty="0"/>
              <a:t> Daring di </a:t>
            </a:r>
            <a:r>
              <a:rPr lang="en-US" b="1" dirty="0" err="1"/>
              <a:t>Rumah</a:t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48B99-1373-4072-9F94-4B97561A4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524001"/>
            <a:ext cx="10590675" cy="4765964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b="1" dirty="0"/>
              <a:t>EHB-BKS </a:t>
            </a:r>
            <a:r>
              <a:rPr lang="en-US" b="1" dirty="0" err="1"/>
              <a:t>dilaksanakan</a:t>
            </a:r>
            <a:r>
              <a:rPr lang="en-US" b="1" dirty="0"/>
              <a:t> </a:t>
            </a:r>
            <a:r>
              <a:rPr lang="en-US" b="1" dirty="0" err="1"/>
              <a:t>sebanyak</a:t>
            </a:r>
            <a:r>
              <a:rPr lang="en-US" b="1" dirty="0"/>
              <a:t> 3 </a:t>
            </a:r>
            <a:r>
              <a:rPr lang="en-US" b="1" dirty="0" err="1"/>
              <a:t>sesi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sehari</a:t>
            </a:r>
            <a:r>
              <a:rPr lang="en-US" b="1" dirty="0"/>
              <a:t>, </a:t>
            </a:r>
            <a:r>
              <a:rPr lang="en-US" b="1" dirty="0" err="1"/>
              <a:t>kecuali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Satuan</a:t>
            </a:r>
            <a:r>
              <a:rPr lang="en-US" b="1" dirty="0"/>
              <a:t> Pendidikan yang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kurang</a:t>
            </a:r>
            <a:r>
              <a:rPr lang="en-US" b="1" dirty="0"/>
              <a:t>/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sama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72 </a:t>
            </a:r>
            <a:r>
              <a:rPr lang="en-US" b="1" dirty="0" err="1"/>
              <a:t>peserta</a:t>
            </a:r>
            <a:r>
              <a:rPr lang="en-US" b="1" dirty="0"/>
              <a:t>,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menyelenggarakan</a:t>
            </a:r>
            <a:r>
              <a:rPr lang="en-US" b="1" dirty="0"/>
              <a:t> EHB-BKS </a:t>
            </a:r>
            <a:r>
              <a:rPr lang="en-US" b="1" dirty="0" err="1"/>
              <a:t>kurang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3 </a:t>
            </a:r>
            <a:r>
              <a:rPr lang="en-US" b="1" dirty="0" err="1"/>
              <a:t>sesi</a:t>
            </a:r>
            <a:r>
              <a:rPr lang="en-US" b="1" dirty="0"/>
              <a:t>.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setiap</a:t>
            </a:r>
            <a:r>
              <a:rPr lang="en-US" b="1" dirty="0"/>
              <a:t> server </a:t>
            </a:r>
            <a:r>
              <a:rPr lang="en-US" b="1" dirty="0" err="1"/>
              <a:t>ditangani</a:t>
            </a:r>
            <a:r>
              <a:rPr lang="en-US" b="1" dirty="0"/>
              <a:t> oleh </a:t>
            </a:r>
            <a:r>
              <a:rPr lang="en-US" b="1" dirty="0" err="1"/>
              <a:t>seorang</a:t>
            </a:r>
            <a:r>
              <a:rPr lang="en-US" b="1" dirty="0"/>
              <a:t> </a:t>
            </a:r>
            <a:r>
              <a:rPr lang="en-US" b="1" dirty="0" err="1"/>
              <a:t>pengontrol</a:t>
            </a:r>
            <a:r>
              <a:rPr lang="en-US" b="1" dirty="0"/>
              <a:t> server;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setiap</a:t>
            </a:r>
            <a:r>
              <a:rPr lang="en-US" b="1" dirty="0"/>
              <a:t> </a:t>
            </a: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diawasi</a:t>
            </a:r>
            <a:r>
              <a:rPr lang="en-US" b="1" dirty="0"/>
              <a:t> oleh </a:t>
            </a:r>
            <a:r>
              <a:rPr lang="en-US" b="1" dirty="0" err="1"/>
              <a:t>satu</a:t>
            </a:r>
            <a:r>
              <a:rPr lang="en-US" b="1" dirty="0"/>
              <a:t> </a:t>
            </a:r>
            <a:r>
              <a:rPr lang="en-US" b="1" dirty="0" err="1"/>
              <a:t>pengawas</a:t>
            </a:r>
            <a:r>
              <a:rPr lang="en-US" b="1" dirty="0"/>
              <a:t> </a:t>
            </a:r>
            <a:r>
              <a:rPr lang="en-US" b="1" dirty="0" err="1"/>
              <a:t>ruang</a:t>
            </a:r>
            <a:r>
              <a:rPr lang="en-US" b="1" dirty="0"/>
              <a:t>; 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setiap</a:t>
            </a:r>
            <a:r>
              <a:rPr lang="en-US" b="1" dirty="0"/>
              <a:t> </a:t>
            </a:r>
            <a:r>
              <a:rPr lang="en-US" b="1" dirty="0" err="1"/>
              <a:t>sekolah</a:t>
            </a:r>
            <a:r>
              <a:rPr lang="en-US" b="1" dirty="0"/>
              <a:t> </a:t>
            </a:r>
            <a:r>
              <a:rPr lang="en-US" b="1" dirty="0" err="1"/>
              <a:t>pelaksana</a:t>
            </a:r>
            <a:r>
              <a:rPr lang="en-US" b="1" dirty="0"/>
              <a:t> </a:t>
            </a:r>
            <a:r>
              <a:rPr lang="en-US" b="1" dirty="0" err="1"/>
              <a:t>ditangani</a:t>
            </a:r>
            <a:r>
              <a:rPr lang="en-US" b="1" dirty="0"/>
              <a:t> minimal </a:t>
            </a:r>
            <a:r>
              <a:rPr lang="en-US" b="1" dirty="0" err="1"/>
              <a:t>satu</a:t>
            </a:r>
            <a:r>
              <a:rPr lang="en-US" b="1" dirty="0"/>
              <a:t> orang </a:t>
            </a:r>
            <a:r>
              <a:rPr lang="en-US" b="1" dirty="0" err="1"/>
              <a:t>teknisi</a:t>
            </a:r>
            <a:r>
              <a:rPr lang="en-US" b="1" dirty="0"/>
              <a:t> dan </a:t>
            </a:r>
            <a:r>
              <a:rPr lang="en-US" b="1" dirty="0" err="1"/>
              <a:t>setiap</a:t>
            </a:r>
            <a:r>
              <a:rPr lang="en-US" b="1" dirty="0"/>
              <a:t> </a:t>
            </a:r>
            <a:r>
              <a:rPr lang="en-US" b="1" dirty="0" err="1"/>
              <a:t>teknisi</a:t>
            </a:r>
            <a:r>
              <a:rPr lang="en-US" b="1" dirty="0"/>
              <a:t> </a:t>
            </a:r>
            <a:r>
              <a:rPr lang="en-US" b="1" dirty="0" err="1"/>
              <a:t>menangani</a:t>
            </a:r>
            <a:r>
              <a:rPr lang="en-US" b="1" dirty="0"/>
              <a:t> </a:t>
            </a:r>
            <a:r>
              <a:rPr lang="en-US" b="1" dirty="0" err="1"/>
              <a:t>sebanyak</a:t>
            </a:r>
            <a:r>
              <a:rPr lang="en-US" b="1" dirty="0"/>
              <a:t>- </a:t>
            </a:r>
            <a:r>
              <a:rPr lang="en-US" b="1" dirty="0" err="1"/>
              <a:t>banyaknya</a:t>
            </a:r>
            <a:r>
              <a:rPr lang="en-US" b="1" dirty="0"/>
              <a:t> 3 </a:t>
            </a:r>
            <a:r>
              <a:rPr lang="en-US" b="1" dirty="0" err="1"/>
              <a:t>ruang</a:t>
            </a:r>
            <a:r>
              <a:rPr lang="en-US" b="1" dirty="0"/>
              <a:t> EHB-BKS</a:t>
            </a:r>
            <a:endParaRPr lang="id-ID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1" dirty="0" err="1"/>
              <a:t>Memastikan</a:t>
            </a:r>
            <a:r>
              <a:rPr lang="en-US" b="1" dirty="0"/>
              <a:t> </a:t>
            </a:r>
            <a:r>
              <a:rPr lang="en-US" b="1" dirty="0" err="1"/>
              <a:t>peserta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diawasi</a:t>
            </a:r>
            <a:r>
              <a:rPr lang="en-US" b="1" dirty="0"/>
              <a:t> oleh </a:t>
            </a:r>
            <a:r>
              <a:rPr lang="en-US" b="1" dirty="0" err="1"/>
              <a:t>pengawas</a:t>
            </a:r>
            <a:r>
              <a:rPr lang="en-US" b="1" dirty="0"/>
              <a:t> </a:t>
            </a: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melalui</a:t>
            </a:r>
            <a:r>
              <a:rPr lang="en-US" b="1" dirty="0"/>
              <a:t> </a:t>
            </a:r>
            <a:r>
              <a:rPr lang="en-US" b="1" dirty="0" err="1"/>
              <a:t>kamera</a:t>
            </a:r>
            <a:r>
              <a:rPr lang="en-US" b="1" dirty="0"/>
              <a:t> di</a:t>
            </a:r>
            <a:r>
              <a:rPr lang="id-ID" b="1" dirty="0"/>
              <a:t> </a:t>
            </a:r>
            <a:r>
              <a:rPr lang="en-US" b="1" dirty="0"/>
              <a:t>laptop </a:t>
            </a:r>
            <a:r>
              <a:rPr lang="en-US" b="1" dirty="0" err="1"/>
              <a:t>atau</a:t>
            </a:r>
            <a:r>
              <a:rPr lang="en-US" b="1" dirty="0"/>
              <a:t> HP </a:t>
            </a:r>
            <a:r>
              <a:rPr lang="en-US" b="1" dirty="0" err="1"/>
              <a:t>menggunakan</a:t>
            </a:r>
            <a:r>
              <a:rPr lang="en-US" b="1" dirty="0"/>
              <a:t> </a:t>
            </a:r>
            <a:r>
              <a:rPr lang="en-US" b="1" dirty="0" err="1"/>
              <a:t>aplilasi</a:t>
            </a:r>
            <a:r>
              <a:rPr lang="en-US" b="1" dirty="0"/>
              <a:t> </a:t>
            </a:r>
            <a:r>
              <a:rPr lang="en-US" b="1" i="1" dirty="0"/>
              <a:t>google meet</a:t>
            </a:r>
            <a:r>
              <a:rPr lang="en-US" b="1" dirty="0"/>
              <a:t>, </a:t>
            </a:r>
            <a:r>
              <a:rPr lang="en-US" b="1" i="1" dirty="0"/>
              <a:t>zoom</a:t>
            </a:r>
            <a:r>
              <a:rPr lang="en-US" b="1" dirty="0"/>
              <a:t>,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sejenisnya</a:t>
            </a:r>
            <a:r>
              <a:rPr lang="id-ID" b="1" dirty="0"/>
              <a:t> sesuai dengan kondisi sekolah</a:t>
            </a:r>
            <a:r>
              <a:rPr lang="en-US" b="1" dirty="0"/>
              <a:t>.</a:t>
            </a:r>
            <a:endParaRPr lang="id-ID" b="1" dirty="0"/>
          </a:p>
          <a:p>
            <a:pPr>
              <a:buFont typeface="Wingdings" panose="05000000000000000000" pitchFamily="2" charset="2"/>
              <a:buChar char="Ø"/>
            </a:pP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2935666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420237"/>
            <a:ext cx="2514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PERSIAPAN</a:t>
            </a:r>
          </a:p>
        </p:txBody>
      </p:sp>
      <p:sp>
        <p:nvSpPr>
          <p:cNvPr id="3" name="Rectangle 2"/>
          <p:cNvSpPr/>
          <p:nvPr/>
        </p:nvSpPr>
        <p:spPr>
          <a:xfrm>
            <a:off x="4762500" y="2743200"/>
            <a:ext cx="2514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PELAKSANAAN</a:t>
            </a:r>
          </a:p>
        </p:txBody>
      </p:sp>
      <p:sp>
        <p:nvSpPr>
          <p:cNvPr id="4" name="Rectangle 3"/>
          <p:cNvSpPr/>
          <p:nvPr/>
        </p:nvSpPr>
        <p:spPr>
          <a:xfrm>
            <a:off x="7734300" y="3656463"/>
            <a:ext cx="2514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PASCA UJIAN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70881" y="1141863"/>
            <a:ext cx="2590800" cy="556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Pengembangan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</a:rPr>
              <a:t> Program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Aplikasi</a:t>
            </a:r>
            <a:endParaRPr lang="en-US" sz="1600" kern="0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Penetapan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Kriteria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Sekolah</a:t>
            </a:r>
            <a:endParaRPr lang="en-US" sz="1600" kern="0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Pendataan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Sekolah</a:t>
            </a:r>
            <a:endParaRPr lang="en-US" sz="1600" kern="0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Verifikasi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Sekolah</a:t>
            </a:r>
            <a:endParaRPr lang="en-US" sz="1600" kern="0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Penetapan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Sekolah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</a:rPr>
              <a:t>Penyelenggara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</a:rPr>
              <a:t> EHBBKS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Pelatihan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proktor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dan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teknisi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Pendataan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Peserta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, 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Pembagian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ruang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dan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sesi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ujian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.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Pencetakan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Kartu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Peserta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Ujian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Instalasi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Ruang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Ujian</a:t>
            </a:r>
            <a:endParaRPr lang="en-US" sz="14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Latihan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EHBBKS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Gladi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Bersih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Sinkronisasi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4400" y="3427863"/>
            <a:ext cx="2590800" cy="3276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Penetapan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Jadwal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Ujian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Aktifasi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Token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Pelaksanaan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ujian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Upload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hasil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ujian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Backup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hasil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ujian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Pelaporan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pelaksanaan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ujian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96200" y="4391167"/>
            <a:ext cx="2590800" cy="228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Skoring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Penetapan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Hasil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Analisis</a:t>
            </a:r>
            <a:r>
              <a:rPr lang="en-US" sz="1600" kern="0" dirty="0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 </a:t>
            </a: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Hasil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 err="1">
                <a:solidFill>
                  <a:schemeClr val="tx1"/>
                </a:solidFill>
                <a:cs typeface="Arial" pitchFamily="34" charset="0"/>
                <a:sym typeface="Calibri" pitchFamily="34" charset="0"/>
              </a:rPr>
              <a:t>Pengumuman</a:t>
            </a:r>
            <a:endParaRPr lang="en-US" sz="1600" kern="0" dirty="0">
              <a:solidFill>
                <a:schemeClr val="tx1"/>
              </a:solidFill>
              <a:cs typeface="Arial" pitchFamily="34" charset="0"/>
              <a:sym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420238"/>
            <a:ext cx="5257800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TAHAPAN EHB</a:t>
            </a:r>
          </a:p>
          <a:p>
            <a:pPr algn="ctr"/>
            <a:r>
              <a:rPr lang="en-AU" sz="2800" b="1" dirty="0"/>
              <a:t>BERBASIS KOMPUTER dan SMARTPHONE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1111967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3">
            <a:extLst>
              <a:ext uri="{FF2B5EF4-FFF2-40B4-BE49-F238E27FC236}">
                <a16:creationId xmlns:a16="http://schemas.microsoft.com/office/drawing/2014/main" id="{8354E4A1-6024-4D18-89EA-EB7EF53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15">
            <a:extLst>
              <a:ext uri="{FF2B5EF4-FFF2-40B4-BE49-F238E27FC236}">
                <a16:creationId xmlns:a16="http://schemas.microsoft.com/office/drawing/2014/main" id="{184965AF-C953-45C8-BD68-12F8B5881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56" y="0"/>
            <a:ext cx="12186844" cy="2128964"/>
          </a:xfrm>
          <a:custGeom>
            <a:avLst/>
            <a:gdLst>
              <a:gd name="connsiteX0" fmla="*/ 0 w 12186844"/>
              <a:gd name="connsiteY0" fmla="*/ 0 h 2128964"/>
              <a:gd name="connsiteX1" fmla="*/ 12186844 w 12186844"/>
              <a:gd name="connsiteY1" fmla="*/ 0 h 2128964"/>
              <a:gd name="connsiteX2" fmla="*/ 12186844 w 12186844"/>
              <a:gd name="connsiteY2" fmla="*/ 2128964 h 2128964"/>
              <a:gd name="connsiteX3" fmla="*/ 2247277 w 12186844"/>
              <a:gd name="connsiteY3" fmla="*/ 2128964 h 2128964"/>
              <a:gd name="connsiteX4" fmla="*/ 2326545 w 12186844"/>
              <a:gd name="connsiteY4" fmla="*/ 2125211 h 2128964"/>
              <a:gd name="connsiteX5" fmla="*/ 2191729 w 12186844"/>
              <a:gd name="connsiteY5" fmla="*/ 2118828 h 2128964"/>
              <a:gd name="connsiteX6" fmla="*/ 66975 w 12186844"/>
              <a:gd name="connsiteY6" fmla="*/ 349781 h 212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6844" h="2128964">
                <a:moveTo>
                  <a:pt x="0" y="0"/>
                </a:moveTo>
                <a:lnTo>
                  <a:pt x="12186844" y="0"/>
                </a:lnTo>
                <a:lnTo>
                  <a:pt x="12186844" y="2128964"/>
                </a:lnTo>
                <a:lnTo>
                  <a:pt x="2247277" y="2128964"/>
                </a:lnTo>
                <a:lnTo>
                  <a:pt x="2326545" y="2125211"/>
                </a:lnTo>
                <a:lnTo>
                  <a:pt x="2191729" y="2118828"/>
                </a:lnTo>
                <a:cubicBezTo>
                  <a:pt x="1174891" y="2022044"/>
                  <a:pt x="338983" y="1304706"/>
                  <a:pt x="66975" y="3497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17">
            <a:extLst>
              <a:ext uri="{FF2B5EF4-FFF2-40B4-BE49-F238E27FC236}">
                <a16:creationId xmlns:a16="http://schemas.microsoft.com/office/drawing/2014/main" id="{2DECE677-C1FD-4829-8D4A-3C19A04A3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33672" y="0"/>
            <a:ext cx="2353172" cy="2431959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988"/>
            <a:ext cx="9344578" cy="115644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JADWAL SESI EHBBKS</a:t>
            </a:r>
            <a:endParaRPr lang="id-ID">
              <a:solidFill>
                <a:srgbClr val="FFFFFF"/>
              </a:solidFill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B0136405-381E-274A-8904-D38274126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526525"/>
            <a:ext cx="9534912" cy="502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7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326" y="196337"/>
            <a:ext cx="9144000" cy="668185"/>
          </a:xfrm>
        </p:spPr>
        <p:txBody>
          <a:bodyPr>
            <a:normAutofit fontScale="90000"/>
          </a:bodyPr>
          <a:lstStyle/>
          <a:p>
            <a:r>
              <a:rPr lang="en-US" sz="3200" dirty="0" err="1">
                <a:latin typeface="League Spartan" pitchFamily="2" charset="77"/>
              </a:rPr>
              <a:t>Alur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Pembuatan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Soal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dan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Penilaian</a:t>
            </a:r>
            <a:r>
              <a:rPr lang="en-US" sz="3200" dirty="0">
                <a:latin typeface="League Spartan" pitchFamily="2" charset="77"/>
              </a:rPr>
              <a:t> EHB-BKS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326" y="1294013"/>
            <a:ext cx="11873345" cy="6035041"/>
          </a:xfrm>
        </p:spPr>
        <p:txBody>
          <a:bodyPr>
            <a:normAutofit/>
          </a:bodyPr>
          <a:lstStyle/>
          <a:p>
            <a:pPr algn="l"/>
            <a:r>
              <a:rPr lang="en-US" sz="2000" spc="0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000" spc="0" dirty="0" err="1">
                <a:latin typeface="Arial" panose="020B0604020202020204" pitchFamily="34" charset="0"/>
                <a:cs typeface="Arial" panose="020B0604020202020204" pitchFamily="34" charset="0"/>
              </a:rPr>
              <a:t>Pembuatan</a:t>
            </a:r>
            <a:r>
              <a:rPr lang="en-US" sz="2000" spc="0" dirty="0">
                <a:latin typeface="Arial" panose="020B0604020202020204" pitchFamily="34" charset="0"/>
                <a:cs typeface="Arial" panose="020B0604020202020204" pitchFamily="34" charset="0"/>
              </a:rPr>
              <a:t> Kisi-Kisi</a:t>
            </a:r>
          </a:p>
          <a:p>
            <a:pPr marL="896938" indent="-317500" algn="l">
              <a:buFont typeface="Arial" panose="020B0604020202020204" pitchFamily="34" charset="0"/>
              <a:buChar char="•"/>
            </a:pP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MGMP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propinsi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kisi-kisi yang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memuat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KD , IBS , level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kognitif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literasi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skor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endParaRPr lang="en-US" sz="20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6938" indent="-317500" algn="l">
              <a:buFont typeface="Arial" panose="020B0604020202020204" pitchFamily="34" charset="0"/>
              <a:buChar char="•"/>
            </a:pP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kisi-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kisi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dimasukkan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penulisan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ehb-bks</a:t>
            </a:r>
          </a:p>
          <a:p>
            <a:pPr marL="896938" indent="-317500" algn="l">
              <a:buFont typeface="Arial" panose="020B0604020202020204" pitchFamily="34" charset="0"/>
              <a:buChar char="•"/>
            </a:pPr>
            <a:endParaRPr lang="en-US" sz="200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6938" indent="-317500" algn="l">
              <a:buFont typeface="Arial" panose="020B0604020202020204" pitchFamily="34" charset="0"/>
              <a:buChar char="•"/>
            </a:pPr>
            <a:endParaRPr lang="en-US" sz="2000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000" spc="0" dirty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000" spc="0" dirty="0" err="1">
                <a:latin typeface="Arial" panose="020B0604020202020204" pitchFamily="34" charset="0"/>
                <a:cs typeface="Arial" panose="020B0604020202020204" pitchFamily="34" charset="0"/>
              </a:rPr>
              <a:t>Penulisan</a:t>
            </a:r>
            <a:r>
              <a:rPr lang="en-US" sz="2000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endParaRPr lang="en-US" sz="2000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38213" indent="-358775" algn="l">
              <a:buFont typeface="Arial" panose="020B0604020202020204" pitchFamily="34" charset="0"/>
              <a:buChar char="•"/>
            </a:pP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penulis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menulis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kisi-kisi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dibuat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mgmp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propinsi</a:t>
            </a:r>
            <a:endParaRPr lang="en-US" sz="20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38213" indent="-358775" algn="l">
              <a:buFont typeface="Arial" panose="020B0604020202020204" pitchFamily="34" charset="0"/>
              <a:buChar char="•"/>
            </a:pP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penulis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memasukkan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penulisan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ehb-bks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kisi-kisi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dimasukkan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penulisan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0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ehb-bks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000" spc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000" spc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000" spc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000" spc="0" dirty="0"/>
          </a:p>
        </p:txBody>
      </p:sp>
    </p:spTree>
    <p:extLst>
      <p:ext uri="{BB962C8B-B14F-4D97-AF65-F5344CB8AC3E}">
        <p14:creationId xmlns:p14="http://schemas.microsoft.com/office/powerpoint/2010/main" val="3226100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490" y="949234"/>
            <a:ext cx="11333019" cy="5908766"/>
          </a:xfrm>
        </p:spPr>
        <p:txBody>
          <a:bodyPr>
            <a:normAutofit fontScale="92500" lnSpcReduction="20000"/>
          </a:bodyPr>
          <a:lstStyle/>
          <a:p>
            <a:r>
              <a:rPr lang="en-US" sz="2200" spc="0" dirty="0" err="1">
                <a:latin typeface="Arial" panose="020B0604020202020204" pitchFamily="34" charset="0"/>
                <a:cs typeface="Arial" panose="020B0604020202020204" pitchFamily="34" charset="0"/>
              </a:rPr>
              <a:t>C. Telaah</a:t>
            </a:r>
            <a:r>
              <a:rPr lang="en-US" sz="2200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endParaRPr lang="en-US" sz="2200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indent="-428625">
              <a:buFont typeface="Arial" panose="020B0604020202020204" pitchFamily="34" charset="0"/>
              <a:buChar char="•"/>
            </a:pP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penelaah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orang yang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menulis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endParaRPr lang="en-US" sz="22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indent="-428625">
              <a:buFont typeface="Arial" panose="020B0604020202020204" pitchFamily="34" charset="0"/>
              <a:buChar char="•"/>
            </a:pP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menelaah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diperhatikan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butir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terintegrasi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telaah</a:t>
            </a:r>
            <a:endParaRPr lang="en-US" sz="22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indent="-428625">
              <a:buFont typeface="Arial" panose="020B0604020202020204" pitchFamily="34" charset="0"/>
              <a:buChar char="•"/>
            </a:pP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butir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endParaRPr lang="en-US" sz="22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indent="-428625">
              <a:buFont typeface="Arial" panose="020B0604020202020204" pitchFamily="34" charset="0"/>
              <a:buChar char="•"/>
            </a:pP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ada yang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revisi</a:t>
            </a:r>
            <a:endParaRPr lang="en-US" sz="22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indent="-428625">
              <a:buFont typeface="Arial" panose="020B0604020202020204" pitchFamily="34" charset="0"/>
              <a:buChar char="•"/>
            </a:pP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ada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indicator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mengandung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unsur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sarapppk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ditolak</a:t>
            </a:r>
            <a:endParaRPr lang="en-US" sz="22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200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200" spc="0" dirty="0"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US" sz="2200" spc="0" dirty="0" err="1">
                <a:latin typeface="Arial" panose="020B0604020202020204" pitchFamily="34" charset="0"/>
                <a:cs typeface="Arial" panose="020B0604020202020204" pitchFamily="34" charset="0"/>
              </a:rPr>
              <a:t>Pemaketan</a:t>
            </a:r>
            <a:r>
              <a:rPr lang="en-US" sz="2200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endParaRPr lang="en-US" sz="2200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indent="-442913" algn="l">
              <a:buFont typeface="Arial" panose="020B0604020202020204" pitchFamily="34" charset="0"/>
              <a:buChar char="•"/>
            </a:pP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di entry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sebelumnya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mentah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diakukan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pemaketan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siap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diujikan</a:t>
            </a:r>
            <a:endParaRPr lang="en-US" sz="22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indent="-442913" algn="l">
              <a:buFont typeface="Arial" panose="020B0604020202020204" pitchFamily="34" charset="0"/>
              <a:buChar char="•"/>
            </a:pP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siap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diujikan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mentah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pengacakan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antar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merubah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urutan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nomer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ditata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denga</a:t>
            </a:r>
            <a:r>
              <a:rPr lang="en-US" sz="2200" b="0" cap="none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0" cap="none" spc="0" dirty="0" err="1">
                <a:latin typeface="Arial" panose="020B0604020202020204" pitchFamily="34" charset="0"/>
                <a:cs typeface="Arial" panose="020B0604020202020204" pitchFamily="34" charset="0"/>
              </a:rPr>
              <a:t>kisi-kisi</a:t>
            </a:r>
            <a:endParaRPr lang="en-US" sz="2200" b="0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/>
          </a:p>
          <a:p>
            <a:pPr algn="l"/>
            <a:endParaRPr lang="en-US" sz="7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7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4FE7FF1-30AD-BA4D-8D60-5AC343145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326" y="196337"/>
            <a:ext cx="9144000" cy="668185"/>
          </a:xfrm>
        </p:spPr>
        <p:txBody>
          <a:bodyPr>
            <a:normAutofit fontScale="90000"/>
          </a:bodyPr>
          <a:lstStyle/>
          <a:p>
            <a:r>
              <a:rPr lang="en-US" sz="3200" dirty="0" err="1">
                <a:latin typeface="League Spartan" pitchFamily="2" charset="77"/>
              </a:rPr>
              <a:t>Alur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Pembuatan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Soal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dan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Penilaian</a:t>
            </a:r>
            <a:r>
              <a:rPr lang="en-US" sz="3200" dirty="0">
                <a:latin typeface="League Spartan" pitchFamily="2" charset="77"/>
              </a:rPr>
              <a:t> EHB-BKS</a:t>
            </a:r>
          </a:p>
        </p:txBody>
      </p:sp>
    </p:spTree>
    <p:extLst>
      <p:ext uri="{BB962C8B-B14F-4D97-AF65-F5344CB8AC3E}">
        <p14:creationId xmlns:p14="http://schemas.microsoft.com/office/powerpoint/2010/main" val="4244717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8827" y="889858"/>
            <a:ext cx="1134608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/>
              <a:t>E. Distribusi</a:t>
            </a:r>
            <a:r>
              <a:rPr lang="en-US" sz="2000" b="1" dirty="0"/>
              <a:t> </a:t>
            </a:r>
            <a:r>
              <a:rPr lang="en-US" sz="2000" b="1" dirty="0" err="1"/>
              <a:t>Soal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Sebelum</a:t>
            </a:r>
            <a:r>
              <a:rPr lang="en-US" sz="2000" dirty="0"/>
              <a:t> di </a:t>
            </a:r>
            <a:r>
              <a:rPr lang="en-US" sz="2000" dirty="0" err="1"/>
              <a:t>distribusikan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server </a:t>
            </a:r>
            <a:r>
              <a:rPr lang="en-US" sz="2000" dirty="0" err="1"/>
              <a:t>sekolah</a:t>
            </a:r>
            <a:r>
              <a:rPr lang="en-US" sz="2000" dirty="0"/>
              <a:t>, </a:t>
            </a:r>
            <a:r>
              <a:rPr lang="en-US" sz="2000" dirty="0" err="1"/>
              <a:t>soal</a:t>
            </a:r>
            <a:r>
              <a:rPr lang="en-US" sz="2000" dirty="0"/>
              <a:t> di </a:t>
            </a:r>
            <a:r>
              <a:rPr lang="en-US" sz="2000" dirty="0" err="1"/>
              <a:t>enkripsi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dipassword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tujuan</a:t>
            </a:r>
            <a:r>
              <a:rPr lang="en-US" sz="2000" dirty="0"/>
              <a:t> agar </a:t>
            </a:r>
            <a:r>
              <a:rPr lang="en-US" sz="2000" dirty="0" err="1"/>
              <a:t>soal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dibuka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jadwal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Soal</a:t>
            </a:r>
            <a:r>
              <a:rPr lang="en-US" sz="2000" dirty="0"/>
              <a:t> </a:t>
            </a:r>
            <a:r>
              <a:rPr lang="en-US" sz="2000" dirty="0" err="1"/>
              <a:t>disistribusikan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Server </a:t>
            </a:r>
            <a:r>
              <a:rPr lang="en-US" sz="2000" dirty="0" err="1"/>
              <a:t>Sekolah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proses </a:t>
            </a:r>
            <a:r>
              <a:rPr lang="en-US" sz="2000" dirty="0" err="1"/>
              <a:t>sinkronisasi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Virtual Hard Drive (VHD) </a:t>
            </a:r>
            <a:r>
              <a:rPr lang="en-US" sz="2000" dirty="0" err="1"/>
              <a:t>aplikasi</a:t>
            </a:r>
            <a:r>
              <a:rPr lang="en-US" sz="2000" dirty="0"/>
              <a:t> EHB-BKS </a:t>
            </a:r>
            <a:r>
              <a:rPr lang="en-US" sz="2000" dirty="0" err="1"/>
              <a:t>dengan</a:t>
            </a:r>
            <a:r>
              <a:rPr lang="en-US" sz="2000" dirty="0"/>
              <a:t> server </a:t>
            </a:r>
            <a:r>
              <a:rPr lang="en-US" sz="2000" dirty="0" err="1"/>
              <a:t>pusat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b="1" dirty="0"/>
              <a:t>F. </a:t>
            </a:r>
            <a:r>
              <a:rPr lang="en-US" sz="2000" b="1" dirty="0" err="1"/>
              <a:t>Soal</a:t>
            </a:r>
            <a:r>
              <a:rPr lang="en-US" sz="2000" b="1" dirty="0"/>
              <a:t> </a:t>
            </a:r>
            <a:r>
              <a:rPr lang="en-US" sz="2000" b="1" dirty="0" err="1"/>
              <a:t>Diterima</a:t>
            </a:r>
            <a:r>
              <a:rPr lang="en-US" sz="2000" b="1" dirty="0"/>
              <a:t> </a:t>
            </a:r>
            <a:r>
              <a:rPr lang="en-US" sz="2000" b="1" dirty="0" err="1"/>
              <a:t>Siswa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Soal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dikerjakan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dimulai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jadwal</a:t>
            </a:r>
            <a:r>
              <a:rPr lang="en-US" sz="2000" dirty="0"/>
              <a:t> yang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ditentukan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mengakses</a:t>
            </a:r>
            <a:r>
              <a:rPr lang="en-US" sz="2000" dirty="0"/>
              <a:t> </a:t>
            </a:r>
            <a:r>
              <a:rPr lang="en-US" sz="2000" dirty="0" err="1"/>
              <a:t>alamat</a:t>
            </a:r>
            <a:r>
              <a:rPr lang="en-US" sz="2000" dirty="0"/>
              <a:t> </a:t>
            </a:r>
            <a:r>
              <a:rPr lang="en-US" sz="2000" dirty="0" err="1"/>
              <a:t>ip</a:t>
            </a:r>
            <a:r>
              <a:rPr lang="en-US" sz="2000" dirty="0"/>
              <a:t> VHD yang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terpasang</a:t>
            </a:r>
            <a:r>
              <a:rPr lang="en-US" sz="2000" dirty="0"/>
              <a:t> di server </a:t>
            </a:r>
            <a:r>
              <a:rPr lang="en-US" sz="2000" dirty="0" err="1"/>
              <a:t>sekolah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sinkronisasi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server </a:t>
            </a:r>
            <a:r>
              <a:rPr lang="en-US" sz="2000" dirty="0" err="1"/>
              <a:t>pusat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mengerjakan</a:t>
            </a:r>
            <a:r>
              <a:rPr lang="en-US" sz="2000" dirty="0"/>
              <a:t> </a:t>
            </a:r>
            <a:r>
              <a:rPr lang="en-US" sz="2000" dirty="0" err="1"/>
              <a:t>soal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yang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ditentukan</a:t>
            </a:r>
            <a:endParaRPr lang="en-US" sz="2000" dirty="0"/>
          </a:p>
          <a:p>
            <a:endParaRPr lang="en-US" sz="2000" b="1" dirty="0"/>
          </a:p>
          <a:p>
            <a:r>
              <a:rPr lang="en-US" sz="2000" b="1" dirty="0"/>
              <a:t>G. </a:t>
            </a:r>
            <a:r>
              <a:rPr lang="en-US" sz="2000" b="1" dirty="0" err="1"/>
              <a:t>Penilaian</a:t>
            </a:r>
            <a:r>
              <a:rPr lang="en-US" sz="2000" b="1" dirty="0"/>
              <a:t> EHB-BKS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err="1"/>
              <a:t>Sekolah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mendownload</a:t>
            </a:r>
            <a:r>
              <a:rPr lang="en-US" sz="2000" dirty="0"/>
              <a:t> </a:t>
            </a:r>
            <a:r>
              <a:rPr lang="en-US" sz="2000" dirty="0" err="1"/>
              <a:t>langsung</a:t>
            </a:r>
            <a:r>
              <a:rPr lang="en-US" sz="2000" dirty="0"/>
              <a:t>  </a:t>
            </a:r>
            <a:r>
              <a:rPr lang="en-US" sz="2000" dirty="0" err="1"/>
              <a:t>nilai</a:t>
            </a:r>
            <a:r>
              <a:rPr lang="en-US" sz="2000" dirty="0"/>
              <a:t>  EHB-BKS yang </a:t>
            </a:r>
            <a:r>
              <a:rPr lang="en-US" sz="2000" dirty="0" err="1"/>
              <a:t>dikerjakan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err="1"/>
              <a:t>sesi</a:t>
            </a:r>
            <a:r>
              <a:rPr lang="en-US" sz="2000" dirty="0"/>
              <a:t> </a:t>
            </a:r>
            <a:r>
              <a:rPr lang="en-US" sz="2000" dirty="0" err="1"/>
              <a:t>ujian</a:t>
            </a:r>
            <a:r>
              <a:rPr lang="en-US" sz="2000" dirty="0"/>
              <a:t> </a:t>
            </a:r>
            <a:r>
              <a:rPr lang="en-US" sz="2000" dirty="0" err="1"/>
              <a:t>selesai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Nilai</a:t>
            </a:r>
            <a:r>
              <a:rPr lang="en-US" sz="2000" dirty="0"/>
              <a:t> EHB-BKS </a:t>
            </a:r>
            <a:r>
              <a:rPr lang="en-US" sz="2000" dirty="0" err="1"/>
              <a:t>juga</a:t>
            </a:r>
            <a:r>
              <a:rPr lang="en-US" sz="2000" dirty="0"/>
              <a:t> 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dikirim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server </a:t>
            </a:r>
            <a:r>
              <a:rPr lang="en-US" sz="2000" dirty="0" err="1"/>
              <a:t>pusat</a:t>
            </a:r>
            <a:r>
              <a:rPr lang="en-US" sz="2000" dirty="0"/>
              <a:t> ( </a:t>
            </a:r>
            <a:r>
              <a:rPr lang="en-US" sz="2000" dirty="0" err="1"/>
              <a:t>Dindik</a:t>
            </a:r>
            <a:r>
              <a:rPr lang="en-US" sz="2000" dirty="0"/>
              <a:t> </a:t>
            </a:r>
            <a:r>
              <a:rPr lang="en-US" sz="2000" dirty="0" err="1"/>
              <a:t>Jatim</a:t>
            </a:r>
            <a:r>
              <a:rPr lang="en-US" sz="2000" dirty="0"/>
              <a:t> } </a:t>
            </a:r>
            <a:r>
              <a:rPr lang="en-US" sz="2000" dirty="0" err="1"/>
              <a:t>untuk</a:t>
            </a:r>
            <a:r>
              <a:rPr lang="en-US" sz="2000" dirty="0"/>
              <a:t>  </a:t>
            </a:r>
            <a:r>
              <a:rPr lang="en-US" sz="2000" dirty="0" err="1"/>
              <a:t>keperluan</a:t>
            </a:r>
            <a:r>
              <a:rPr lang="en-US" sz="2000" dirty="0"/>
              <a:t> </a:t>
            </a:r>
            <a:r>
              <a:rPr lang="en-US" sz="2000" dirty="0" err="1"/>
              <a:t>pemetaan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analisis</a:t>
            </a:r>
            <a:r>
              <a:rPr lang="en-US" sz="2000" dirty="0"/>
              <a:t> </a:t>
            </a:r>
            <a:r>
              <a:rPr lang="en-US" sz="2000" dirty="0" err="1"/>
              <a:t>butir</a:t>
            </a:r>
            <a:r>
              <a:rPr lang="en-US" sz="2000" dirty="0"/>
              <a:t> </a:t>
            </a:r>
            <a:r>
              <a:rPr lang="en-US" sz="2000" dirty="0" err="1"/>
              <a:t>soal</a:t>
            </a:r>
            <a:r>
              <a:rPr lang="en-US" sz="2000" dirty="0"/>
              <a:t> yang </a:t>
            </a:r>
            <a:r>
              <a:rPr lang="en-US" sz="2000" dirty="0" err="1"/>
              <a:t>dikerjakan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BE9AEE-8973-EA43-8A25-DE34D2DABAB4}"/>
              </a:ext>
            </a:extLst>
          </p:cNvPr>
          <p:cNvSpPr txBox="1">
            <a:spLocks/>
          </p:cNvSpPr>
          <p:nvPr/>
        </p:nvSpPr>
        <p:spPr>
          <a:xfrm>
            <a:off x="159326" y="196337"/>
            <a:ext cx="9144000" cy="66818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latin typeface="League Spartan" pitchFamily="2" charset="77"/>
              </a:rPr>
              <a:t>Alur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Pembuatan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Soal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dan</a:t>
            </a:r>
            <a:r>
              <a:rPr lang="en-US" sz="3200" dirty="0">
                <a:latin typeface="League Spartan" pitchFamily="2" charset="77"/>
              </a:rPr>
              <a:t> </a:t>
            </a:r>
            <a:r>
              <a:rPr lang="en-US" sz="3200" dirty="0" err="1">
                <a:latin typeface="League Spartan" pitchFamily="2" charset="77"/>
              </a:rPr>
              <a:t>Penilaian</a:t>
            </a:r>
            <a:r>
              <a:rPr lang="en-US" sz="3200" dirty="0">
                <a:latin typeface="League Spartan" pitchFamily="2" charset="77"/>
              </a:rPr>
              <a:t> EHB-BKS</a:t>
            </a:r>
          </a:p>
        </p:txBody>
      </p:sp>
    </p:spTree>
    <p:extLst>
      <p:ext uri="{BB962C8B-B14F-4D97-AF65-F5344CB8AC3E}">
        <p14:creationId xmlns:p14="http://schemas.microsoft.com/office/powerpoint/2010/main" val="380391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ynch server.jpg"/>
          <p:cNvPicPr>
            <a:picLocks noChangeAspect="1"/>
          </p:cNvPicPr>
          <p:nvPr/>
        </p:nvPicPr>
        <p:blipFill rotWithShape="1">
          <a:blip r:embed="rId3" cstate="print"/>
          <a:srcRect l="6127" t="16443" r="69428"/>
          <a:stretch/>
        </p:blipFill>
        <p:spPr>
          <a:xfrm>
            <a:off x="7239000" y="1747054"/>
            <a:ext cx="953038" cy="1862784"/>
          </a:xfrm>
          <a:prstGeom prst="rect">
            <a:avLst/>
          </a:prstGeom>
        </p:spPr>
      </p:pic>
      <p:pic>
        <p:nvPicPr>
          <p:cNvPr id="17" name="Picture 16" descr="CB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4266825"/>
            <a:ext cx="4572000" cy="2187755"/>
          </a:xfrm>
          <a:prstGeom prst="rect">
            <a:avLst/>
          </a:prstGeom>
        </p:spPr>
      </p:pic>
      <p:sp>
        <p:nvSpPr>
          <p:cNvPr id="22" name="Title 1"/>
          <p:cNvSpPr txBox="1">
            <a:spLocks noGrp="1"/>
          </p:cNvSpPr>
          <p:nvPr>
            <p:ph type="title"/>
          </p:nvPr>
        </p:nvSpPr>
        <p:spPr>
          <a:xfrm>
            <a:off x="3615743" y="533401"/>
            <a:ext cx="6390456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defRPr/>
            </a:pPr>
            <a:r>
              <a:rPr lang="id-ID" sz="3200" dirty="0">
                <a:solidFill>
                  <a:srgbClr val="002060"/>
                </a:solidFill>
                <a:latin typeface="Century Gothic" pitchFamily="34" charset="0"/>
              </a:rPr>
              <a:t>Mekanisme Pelaksanaan </a:t>
            </a:r>
            <a:r>
              <a:rPr lang="en-AU" sz="3200" dirty="0">
                <a:solidFill>
                  <a:srgbClr val="002060"/>
                </a:solidFill>
                <a:latin typeface="Century Gothic" pitchFamily="34" charset="0"/>
              </a:rPr>
              <a:t>EHBBKS</a:t>
            </a:r>
            <a:endParaRPr lang="id-ID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76400" y="1447801"/>
            <a:ext cx="3846958" cy="50284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id-ID" dirty="0">
                <a:latin typeface="Calibri" pitchFamily="34" charset="0"/>
              </a:rPr>
              <a:t>Server lokal mendownload paket soal</a:t>
            </a:r>
            <a:r>
              <a:rPr lang="en-AU" dirty="0">
                <a:latin typeface="Calibri" pitchFamily="34" charset="0"/>
              </a:rPr>
              <a:t> (</a:t>
            </a:r>
            <a:r>
              <a:rPr lang="en-AU" dirty="0" err="1">
                <a:latin typeface="Calibri" pitchFamily="34" charset="0"/>
              </a:rPr>
              <a:t>sinkronisasi</a:t>
            </a:r>
            <a:r>
              <a:rPr lang="en-AU" dirty="0">
                <a:latin typeface="Calibri" pitchFamily="34" charset="0"/>
              </a:rPr>
              <a:t>)</a:t>
            </a:r>
            <a:r>
              <a:rPr lang="id-ID" dirty="0">
                <a:latin typeface="Calibri" pitchFamily="34" charset="0"/>
              </a:rPr>
              <a:t>, daftar peserta tes secara online dengan menggunakan akses internet beberapa hari sebelum hari H.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id-ID" dirty="0">
                <a:latin typeface="Calibri" pitchFamily="34" charset="0"/>
              </a:rPr>
              <a:t>Peserta tes mengakses tes secara </a:t>
            </a:r>
            <a:r>
              <a:rPr lang="id-ID" i="1" dirty="0">
                <a:latin typeface="Calibri" pitchFamily="34" charset="0"/>
              </a:rPr>
              <a:t>offline</a:t>
            </a:r>
            <a:r>
              <a:rPr lang="id-ID" dirty="0">
                <a:latin typeface="Calibri" pitchFamily="34" charset="0"/>
              </a:rPr>
              <a:t> ke server lokal. (dari sekolah)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id-ID" dirty="0">
                <a:solidFill>
                  <a:srgbClr val="FF0000"/>
                </a:solidFill>
                <a:latin typeface="Calibri" pitchFamily="34" charset="0"/>
              </a:rPr>
              <a:t>Peserta tes mengakses tes secara </a:t>
            </a:r>
            <a:r>
              <a:rPr lang="id-ID" i="1" dirty="0">
                <a:solidFill>
                  <a:srgbClr val="FF0000"/>
                </a:solidFill>
                <a:latin typeface="Calibri" pitchFamily="34" charset="0"/>
              </a:rPr>
              <a:t>online</a:t>
            </a:r>
            <a:r>
              <a:rPr lang="id-ID" dirty="0">
                <a:solidFill>
                  <a:srgbClr val="FF0000"/>
                </a:solidFill>
                <a:latin typeface="Calibri" pitchFamily="34" charset="0"/>
              </a:rPr>
              <a:t> ke server lokal. (dari rumah)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id-ID" dirty="0">
                <a:latin typeface="Calibri" pitchFamily="34" charset="0"/>
              </a:rPr>
              <a:t>Hasil jawaban peserta dikirimkan secara online (</a:t>
            </a:r>
            <a:r>
              <a:rPr lang="id-ID" i="1" dirty="0">
                <a:latin typeface="Calibri" pitchFamily="34" charset="0"/>
              </a:rPr>
              <a:t>upload</a:t>
            </a:r>
            <a:r>
              <a:rPr lang="en-AU" dirty="0">
                <a:latin typeface="Calibri" pitchFamily="34" charset="0"/>
              </a:rPr>
              <a:t>)</a:t>
            </a:r>
            <a:r>
              <a:rPr lang="id-ID" dirty="0">
                <a:latin typeface="Calibri" pitchFamily="34" charset="0"/>
              </a:rPr>
              <a:t> setelah tes berlangsung ke server pusat </a:t>
            </a:r>
          </a:p>
        </p:txBody>
      </p:sp>
      <p:sp>
        <p:nvSpPr>
          <p:cNvPr id="13" name="Curved Left Arrow 12"/>
          <p:cNvSpPr/>
          <p:nvPr/>
        </p:nvSpPr>
        <p:spPr>
          <a:xfrm>
            <a:off x="8534400" y="2971800"/>
            <a:ext cx="936104" cy="1872208"/>
          </a:xfrm>
          <a:prstGeom prst="curvedLeftArrow">
            <a:avLst>
              <a:gd name="adj1" fmla="val 25000"/>
              <a:gd name="adj2" fmla="val 70644"/>
              <a:gd name="adj3" fmla="val 401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4" name="Curved Left Arrow 13"/>
          <p:cNvSpPr/>
          <p:nvPr/>
        </p:nvSpPr>
        <p:spPr>
          <a:xfrm flipH="1" flipV="1">
            <a:off x="6019800" y="2819400"/>
            <a:ext cx="936104" cy="1872208"/>
          </a:xfrm>
          <a:prstGeom prst="curvedLeftArrow">
            <a:avLst>
              <a:gd name="adj1" fmla="val 25000"/>
              <a:gd name="adj2" fmla="val 70644"/>
              <a:gd name="adj3" fmla="val 401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14069" y="3746201"/>
            <a:ext cx="1327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11250">
              <a:spcBef>
                <a:spcPct val="0"/>
              </a:spcBef>
            </a:pPr>
            <a:r>
              <a:rPr lang="id-ID" sz="1400" i="1" dirty="0">
                <a:latin typeface="Century Gothic" pitchFamily="34" charset="0"/>
              </a:rPr>
              <a:t>sinkronisasi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63804" y="3752527"/>
            <a:ext cx="1327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11250">
              <a:spcBef>
                <a:spcPct val="0"/>
              </a:spcBef>
            </a:pPr>
            <a:r>
              <a:rPr lang="id-ID" sz="1400" i="1" dirty="0">
                <a:latin typeface="Century Gothic" pitchFamily="34" charset="0"/>
              </a:rPr>
              <a:t>Upload data</a:t>
            </a:r>
          </a:p>
        </p:txBody>
      </p:sp>
    </p:spTree>
    <p:extLst>
      <p:ext uri="{BB962C8B-B14F-4D97-AF65-F5344CB8AC3E}">
        <p14:creationId xmlns:p14="http://schemas.microsoft.com/office/powerpoint/2010/main" val="768737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609600"/>
            <a:ext cx="76962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600" dirty="0">
                <a:latin typeface="Century Gothic" pitchFamily="34" charset="0"/>
              </a:rPr>
              <a:t>Mekanisme Pelaksanaan </a:t>
            </a:r>
            <a:r>
              <a:rPr lang="en-AU" sz="3600" dirty="0">
                <a:latin typeface="Century Gothic" pitchFamily="34" charset="0"/>
              </a:rPr>
              <a:t>EHBBKS</a:t>
            </a:r>
            <a:endParaRPr lang="id-ID" sz="3600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412776"/>
            <a:ext cx="8291264" cy="4824536"/>
          </a:xfrm>
        </p:spPr>
        <p:txBody>
          <a:bodyPr>
            <a:noAutofit/>
          </a:bodyPr>
          <a:lstStyle/>
          <a:p>
            <a:pPr lvl="0">
              <a:buNone/>
            </a:pPr>
            <a:endParaRPr lang="en-US" dirty="0"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500" dirty="0" err="1">
                <a:latin typeface="Calibri" pitchFamily="34" charset="0"/>
              </a:rPr>
              <a:t>Sebelum</a:t>
            </a:r>
            <a:r>
              <a:rPr lang="en-US" sz="2500" dirty="0">
                <a:latin typeface="Calibri" pitchFamily="34" charset="0"/>
              </a:rPr>
              <a:t> </a:t>
            </a:r>
            <a:r>
              <a:rPr lang="en-US" sz="2500" dirty="0" err="1">
                <a:latin typeface="Calibri" pitchFamily="34" charset="0"/>
              </a:rPr>
              <a:t>Hari</a:t>
            </a:r>
            <a:r>
              <a:rPr lang="en-US" sz="2500" dirty="0">
                <a:latin typeface="Calibri" pitchFamily="34" charset="0"/>
              </a:rPr>
              <a:t> </a:t>
            </a:r>
            <a:r>
              <a:rPr lang="en-US" sz="2500" dirty="0" err="1">
                <a:latin typeface="Calibri" pitchFamily="34" charset="0"/>
              </a:rPr>
              <a:t>Ujian</a:t>
            </a:r>
            <a:r>
              <a:rPr lang="en-US" sz="2500" dirty="0">
                <a:latin typeface="Calibri" pitchFamily="34" charset="0"/>
              </a:rPr>
              <a:t> :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Teknisi</a:t>
            </a:r>
            <a:r>
              <a:rPr lang="en-US" sz="2100" dirty="0">
                <a:latin typeface="Calibri" pitchFamily="34" charset="0"/>
              </a:rPr>
              <a:t>/</a:t>
            </a:r>
            <a:r>
              <a:rPr lang="en-US" sz="2100" dirty="0" err="1">
                <a:latin typeface="Calibri" pitchFamily="34" charset="0"/>
              </a:rPr>
              <a:t>Sekretariat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mendownload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mencetak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Bahan</a:t>
            </a:r>
            <a:r>
              <a:rPr lang="en-US" sz="2100" dirty="0">
                <a:latin typeface="Calibri" pitchFamily="34" charset="0"/>
              </a:rPr>
              <a:t> UN (</a:t>
            </a:r>
            <a:r>
              <a:rPr lang="en-US" sz="2100" dirty="0" err="1">
                <a:latin typeface="Calibri" pitchFamily="34" charset="0"/>
              </a:rPr>
              <a:t>Berita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Acara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Daftar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Hadir</a:t>
            </a:r>
            <a:r>
              <a:rPr lang="en-US" sz="2100" dirty="0">
                <a:latin typeface="Calibri" pitchFamily="34" charset="0"/>
              </a:rPr>
              <a:t>).</a:t>
            </a:r>
          </a:p>
          <a:p>
            <a:pPr lvl="1">
              <a:lnSpc>
                <a:spcPct val="80000"/>
              </a:lnSpc>
            </a:pPr>
            <a:r>
              <a:rPr lang="id-ID" sz="2100" dirty="0">
                <a:latin typeface="Calibri" pitchFamily="34" charset="0"/>
              </a:rPr>
              <a:t>Proktor me</a:t>
            </a:r>
            <a:r>
              <a:rPr lang="en-US" sz="2100" dirty="0" err="1">
                <a:latin typeface="Calibri" pitchFamily="34" charset="0"/>
              </a:rPr>
              <a:t>lakukan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sinkronisasi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ke</a:t>
            </a:r>
            <a:r>
              <a:rPr lang="en-US" sz="2100" dirty="0">
                <a:latin typeface="Calibri" pitchFamily="34" charset="0"/>
              </a:rPr>
              <a:t> server </a:t>
            </a:r>
            <a:r>
              <a:rPr lang="en-US" sz="2100" dirty="0" err="1">
                <a:latin typeface="Calibri" pitchFamily="34" charset="0"/>
              </a:rPr>
              <a:t>pusat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sebelum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hari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pelaksanaan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ujian</a:t>
            </a:r>
            <a:r>
              <a:rPr lang="en-US" sz="2100" dirty="0">
                <a:latin typeface="Calibri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US" sz="2100" dirty="0"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500" dirty="0" err="1">
                <a:latin typeface="Calibri" pitchFamily="34" charset="0"/>
              </a:rPr>
              <a:t>Pada</a:t>
            </a:r>
            <a:r>
              <a:rPr lang="en-US" sz="2500" dirty="0">
                <a:latin typeface="Calibri" pitchFamily="34" charset="0"/>
              </a:rPr>
              <a:t> </a:t>
            </a:r>
            <a:r>
              <a:rPr lang="en-US" sz="2500" dirty="0" err="1">
                <a:latin typeface="Calibri" pitchFamily="34" charset="0"/>
              </a:rPr>
              <a:t>Hari</a:t>
            </a:r>
            <a:r>
              <a:rPr lang="en-US" sz="2500" dirty="0">
                <a:latin typeface="Calibri" pitchFamily="34" charset="0"/>
              </a:rPr>
              <a:t> </a:t>
            </a:r>
            <a:r>
              <a:rPr lang="en-US" sz="2500" dirty="0" err="1">
                <a:latin typeface="Calibri" pitchFamily="34" charset="0"/>
              </a:rPr>
              <a:t>Ujian</a:t>
            </a:r>
            <a:r>
              <a:rPr lang="en-US" sz="2500" dirty="0">
                <a:latin typeface="Calibri" pitchFamily="34" charset="0"/>
              </a:rPr>
              <a:t> :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Proktor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mencetak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kartu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peserta</a:t>
            </a:r>
            <a:r>
              <a:rPr lang="en-US" sz="2100" dirty="0">
                <a:latin typeface="Calibri" pitchFamily="34" charset="0"/>
              </a:rPr>
              <a:t> yang </a:t>
            </a:r>
            <a:r>
              <a:rPr lang="en-US" sz="2100" dirty="0" err="1">
                <a:latin typeface="Calibri" pitchFamily="34" charset="0"/>
              </a:rPr>
              <a:t>berisi</a:t>
            </a:r>
            <a:r>
              <a:rPr lang="en-US" sz="2100" dirty="0">
                <a:latin typeface="Calibri" pitchFamily="34" charset="0"/>
              </a:rPr>
              <a:t> username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password </a:t>
            </a:r>
            <a:r>
              <a:rPr lang="en-US" sz="2100" dirty="0" err="1">
                <a:latin typeface="Calibri" pitchFamily="34" charset="0"/>
              </a:rPr>
              <a:t>setiap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peserta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untuk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diserahkan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ke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pengawas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ujian</a:t>
            </a:r>
            <a:r>
              <a:rPr lang="en-US" sz="2100" dirty="0">
                <a:latin typeface="Calibri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Proktor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menyalakan</a:t>
            </a:r>
            <a:r>
              <a:rPr lang="en-US" sz="2100" dirty="0">
                <a:latin typeface="Calibri" pitchFamily="34" charset="0"/>
              </a:rPr>
              <a:t>/</a:t>
            </a:r>
            <a:r>
              <a:rPr lang="en-US" sz="2100" dirty="0" err="1">
                <a:latin typeface="Calibri" pitchFamily="34" charset="0"/>
              </a:rPr>
              <a:t>mengaktifkan</a:t>
            </a:r>
            <a:r>
              <a:rPr lang="en-US" sz="2100" dirty="0">
                <a:latin typeface="Calibri" pitchFamily="34" charset="0"/>
              </a:rPr>
              <a:t> Exam Browser di </a:t>
            </a:r>
            <a:r>
              <a:rPr lang="en-US" sz="2100" dirty="0" err="1">
                <a:latin typeface="Calibri" pitchFamily="34" charset="0"/>
              </a:rPr>
              <a:t>setiap</a:t>
            </a:r>
            <a:r>
              <a:rPr lang="en-US" sz="2100" dirty="0">
                <a:latin typeface="Calibri" pitchFamily="34" charset="0"/>
              </a:rPr>
              <a:t> client (</a:t>
            </a:r>
            <a:r>
              <a:rPr lang="en-US" sz="2100" dirty="0" err="1">
                <a:latin typeface="Calibri" pitchFamily="34" charset="0"/>
              </a:rPr>
              <a:t>komputer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peserta</a:t>
            </a:r>
            <a:r>
              <a:rPr lang="en-US" sz="2100" dirty="0">
                <a:latin typeface="Calibri" pitchFamily="34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Pengawas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membagikan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kartu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peserta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kepada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peserta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ujian</a:t>
            </a:r>
            <a:r>
              <a:rPr lang="en-US" sz="2100" dirty="0">
                <a:latin typeface="Calibri" pitchFamily="34" charset="0"/>
              </a:rPr>
              <a:t> yang </a:t>
            </a:r>
            <a:r>
              <a:rPr lang="en-US" sz="2100" dirty="0" err="1">
                <a:latin typeface="Calibri" pitchFamily="34" charset="0"/>
              </a:rPr>
              <a:t>masuk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ruang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ujian</a:t>
            </a:r>
            <a:r>
              <a:rPr lang="en-US" sz="2100" dirty="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5368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533400"/>
            <a:ext cx="7010400" cy="715962"/>
          </a:xfrm>
        </p:spPr>
        <p:txBody>
          <a:bodyPr>
            <a:normAutofit/>
          </a:bodyPr>
          <a:lstStyle/>
          <a:p>
            <a:r>
              <a:rPr lang="id-ID" sz="3200" dirty="0">
                <a:latin typeface="Century Gothic" pitchFamily="34" charset="0"/>
              </a:rPr>
              <a:t>Mekanisme Pelaksanaan </a:t>
            </a:r>
            <a:r>
              <a:rPr lang="en-AU" sz="3200" dirty="0">
                <a:latin typeface="Century Gothic" pitchFamily="34" charset="0"/>
              </a:rPr>
              <a:t>EHBBKS</a:t>
            </a:r>
            <a:endParaRPr lang="id-ID" sz="3200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143000"/>
            <a:ext cx="8291264" cy="4824536"/>
          </a:xfrm>
        </p:spPr>
        <p:txBody>
          <a:bodyPr>
            <a:noAutofit/>
          </a:bodyPr>
          <a:lstStyle/>
          <a:p>
            <a:pPr lvl="0">
              <a:buNone/>
            </a:pPr>
            <a:endParaRPr lang="en-US" dirty="0"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500" dirty="0" err="1">
                <a:latin typeface="Calibri" pitchFamily="34" charset="0"/>
              </a:rPr>
              <a:t>Saat</a:t>
            </a:r>
            <a:r>
              <a:rPr lang="en-US" sz="2500" dirty="0">
                <a:latin typeface="Calibri" pitchFamily="34" charset="0"/>
              </a:rPr>
              <a:t> </a:t>
            </a:r>
            <a:r>
              <a:rPr lang="en-US" sz="2500" dirty="0" err="1">
                <a:latin typeface="Calibri" pitchFamily="34" charset="0"/>
              </a:rPr>
              <a:t>Ujian</a:t>
            </a:r>
            <a:r>
              <a:rPr lang="en-US" sz="2500" dirty="0">
                <a:latin typeface="Calibri" pitchFamily="34" charset="0"/>
              </a:rPr>
              <a:t> :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Proktor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meminta</a:t>
            </a:r>
            <a:r>
              <a:rPr lang="en-US" sz="2100" dirty="0">
                <a:latin typeface="Calibri" pitchFamily="34" charset="0"/>
              </a:rPr>
              <a:t> token </a:t>
            </a:r>
            <a:r>
              <a:rPr lang="en-US" sz="2100" dirty="0" err="1">
                <a:latin typeface="Calibri" pitchFamily="34" charset="0"/>
              </a:rPr>
              <a:t>ujian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ke</a:t>
            </a:r>
            <a:r>
              <a:rPr lang="en-US" sz="2100" dirty="0">
                <a:latin typeface="Calibri" pitchFamily="34" charset="0"/>
              </a:rPr>
              <a:t> server </a:t>
            </a:r>
            <a:r>
              <a:rPr lang="en-US" sz="2100" dirty="0" err="1">
                <a:latin typeface="Calibri" pitchFamily="34" charset="0"/>
              </a:rPr>
              <a:t>pusat</a:t>
            </a:r>
            <a:r>
              <a:rPr lang="en-US" sz="2100" dirty="0">
                <a:latin typeface="Calibri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Proktor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memberikan</a:t>
            </a:r>
            <a:r>
              <a:rPr lang="en-US" sz="2100" dirty="0">
                <a:latin typeface="Calibri" pitchFamily="34" charset="0"/>
              </a:rPr>
              <a:t> token </a:t>
            </a:r>
            <a:r>
              <a:rPr lang="en-US" sz="2100" dirty="0" err="1">
                <a:latin typeface="Calibri" pitchFamily="34" charset="0"/>
              </a:rPr>
              <a:t>kepada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pengawas</a:t>
            </a:r>
            <a:r>
              <a:rPr lang="en-US" sz="2100" dirty="0">
                <a:latin typeface="Calibri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Pengawas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mengumumkan</a:t>
            </a:r>
            <a:r>
              <a:rPr lang="en-US" sz="2100" dirty="0">
                <a:latin typeface="Calibri" pitchFamily="34" charset="0"/>
              </a:rPr>
              <a:t> token </a:t>
            </a:r>
            <a:r>
              <a:rPr lang="en-US" sz="2100" dirty="0" err="1">
                <a:latin typeface="Calibri" pitchFamily="34" charset="0"/>
              </a:rPr>
              <a:t>ke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seluruh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peserta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ujian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meminta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peserta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untuk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mulai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mengerjakan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soal</a:t>
            </a:r>
            <a:r>
              <a:rPr lang="en-US" sz="2100" dirty="0">
                <a:latin typeface="Calibri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US" sz="2500" dirty="0"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500" dirty="0" err="1">
                <a:latin typeface="Calibri" pitchFamily="34" charset="0"/>
              </a:rPr>
              <a:t>Selesai</a:t>
            </a:r>
            <a:r>
              <a:rPr lang="en-US" sz="2500" dirty="0">
                <a:latin typeface="Calibri" pitchFamily="34" charset="0"/>
              </a:rPr>
              <a:t> </a:t>
            </a:r>
            <a:r>
              <a:rPr lang="en-US" sz="2500" dirty="0" err="1">
                <a:latin typeface="Calibri" pitchFamily="34" charset="0"/>
              </a:rPr>
              <a:t>Ujian</a:t>
            </a:r>
            <a:endParaRPr lang="en-US" sz="2500" dirty="0">
              <a:latin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Pengawas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mengumumkan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ujian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sudah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berakhir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meminta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peserta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untuk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meninggalkan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ruang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ujian</a:t>
            </a:r>
            <a:r>
              <a:rPr lang="en-US" sz="2100" dirty="0">
                <a:latin typeface="Calibri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Proktor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mengecek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menlog</a:t>
            </a:r>
            <a:r>
              <a:rPr lang="en-US" sz="2100" dirty="0">
                <a:latin typeface="Calibri" pitchFamily="34" charset="0"/>
              </a:rPr>
              <a:t> out  Exam browser </a:t>
            </a:r>
            <a:r>
              <a:rPr lang="en-US" sz="2100" dirty="0" err="1">
                <a:latin typeface="Calibri" pitchFamily="34" charset="0"/>
              </a:rPr>
              <a:t>seluruh</a:t>
            </a:r>
            <a:r>
              <a:rPr lang="en-US" sz="2100" dirty="0">
                <a:latin typeface="Calibri" pitchFamily="34" charset="0"/>
              </a:rPr>
              <a:t> client.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Proktor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melakukan</a:t>
            </a:r>
            <a:r>
              <a:rPr lang="en-US" sz="2100" dirty="0">
                <a:latin typeface="Calibri" pitchFamily="34" charset="0"/>
              </a:rPr>
              <a:t> Upload data </a:t>
            </a:r>
            <a:r>
              <a:rPr lang="en-US" sz="2100" dirty="0" err="1">
                <a:latin typeface="Calibri" pitchFamily="34" charset="0"/>
              </a:rPr>
              <a:t>jawaban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ke</a:t>
            </a:r>
            <a:r>
              <a:rPr lang="en-US" sz="2100" dirty="0">
                <a:latin typeface="Calibri" pitchFamily="34" charset="0"/>
              </a:rPr>
              <a:t> server </a:t>
            </a:r>
            <a:r>
              <a:rPr lang="en-US" sz="2100" dirty="0" err="1">
                <a:latin typeface="Calibri" pitchFamily="34" charset="0"/>
              </a:rPr>
              <a:t>pusat</a:t>
            </a:r>
            <a:r>
              <a:rPr lang="en-US" sz="2100" dirty="0">
                <a:latin typeface="Calibri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Proktor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Pengawas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mengisi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menandatangani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berita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acara</a:t>
            </a:r>
            <a:r>
              <a:rPr lang="en-US" sz="2100" dirty="0">
                <a:latin typeface="Calibri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sz="2100" dirty="0" err="1">
                <a:latin typeface="Calibri" pitchFamily="34" charset="0"/>
              </a:rPr>
              <a:t>Teknisi</a:t>
            </a:r>
            <a:r>
              <a:rPr lang="en-US" sz="2100" dirty="0">
                <a:latin typeface="Calibri" pitchFamily="34" charset="0"/>
              </a:rPr>
              <a:t>/</a:t>
            </a:r>
            <a:r>
              <a:rPr lang="en-US" sz="2100" dirty="0" err="1">
                <a:latin typeface="Calibri" pitchFamily="34" charset="0"/>
              </a:rPr>
              <a:t>Sekretariat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mengupload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Berita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Acara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dan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Daftar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Hadir</a:t>
            </a:r>
            <a:r>
              <a:rPr lang="en-US" sz="2100" dirty="0">
                <a:latin typeface="Calibri" pitchFamily="34" charset="0"/>
              </a:rPr>
              <a:t> (</a:t>
            </a:r>
            <a:r>
              <a:rPr lang="en-US" sz="2100" dirty="0" err="1">
                <a:latin typeface="Calibri" pitchFamily="34" charset="0"/>
              </a:rPr>
              <a:t>setelah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ditandangani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oleh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Kepala</a:t>
            </a:r>
            <a:r>
              <a:rPr lang="en-US" sz="2100" dirty="0">
                <a:latin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</a:rPr>
              <a:t>Sekolah</a:t>
            </a:r>
            <a:r>
              <a:rPr lang="en-US" sz="2100" dirty="0">
                <a:latin typeface="Calibri" pitchFamily="34" charset="0"/>
              </a:rPr>
              <a:t>) </a:t>
            </a:r>
            <a:r>
              <a:rPr lang="en-US" sz="2100" dirty="0" err="1">
                <a:latin typeface="Calibri" pitchFamily="34" charset="0"/>
              </a:rPr>
              <a:t>ke</a:t>
            </a:r>
            <a:r>
              <a:rPr lang="en-US" sz="2100" dirty="0">
                <a:latin typeface="Calibri" pitchFamily="34" charset="0"/>
              </a:rPr>
              <a:t> web.</a:t>
            </a:r>
            <a:endParaRPr lang="id-ID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537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C438479-D9C4-405C-839E-83EF682CD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C34D00-59E6-4E94-8FF4-B6FCB8FA9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010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962110E-7495-4BA4-8F6E-F141ED4858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010402" cy="6858000"/>
          </a:xfrm>
          <a:custGeom>
            <a:avLst/>
            <a:gdLst>
              <a:gd name="connsiteX0" fmla="*/ 0 w 7010402"/>
              <a:gd name="connsiteY0" fmla="*/ 6854090 h 6858000"/>
              <a:gd name="connsiteX1" fmla="*/ 2789272 w 7010402"/>
              <a:gd name="connsiteY1" fmla="*/ 6854090 h 6858000"/>
              <a:gd name="connsiteX2" fmla="*/ 2943903 w 7010402"/>
              <a:gd name="connsiteY2" fmla="*/ 6858000 h 6858000"/>
              <a:gd name="connsiteX3" fmla="*/ 0 w 7010402"/>
              <a:gd name="connsiteY3" fmla="*/ 6858000 h 6858000"/>
              <a:gd name="connsiteX4" fmla="*/ 3098547 w 7010402"/>
              <a:gd name="connsiteY4" fmla="*/ 0 h 6858000"/>
              <a:gd name="connsiteX5" fmla="*/ 7010402 w 7010402"/>
              <a:gd name="connsiteY5" fmla="*/ 0 h 6858000"/>
              <a:gd name="connsiteX6" fmla="*/ 7010402 w 7010402"/>
              <a:gd name="connsiteY6" fmla="*/ 6858000 h 6858000"/>
              <a:gd name="connsiteX7" fmla="*/ 2943903 w 7010402"/>
              <a:gd name="connsiteY7" fmla="*/ 6858000 h 6858000"/>
              <a:gd name="connsiteX8" fmla="*/ 6374858 w 7010402"/>
              <a:gd name="connsiteY8" fmla="*/ 3427045 h 6858000"/>
              <a:gd name="connsiteX9" fmla="*/ 3120459 w 7010402"/>
              <a:gd name="connsiteY9" fmla="*/ 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0402" h="6858000">
                <a:moveTo>
                  <a:pt x="0" y="6854090"/>
                </a:moveTo>
                <a:lnTo>
                  <a:pt x="2789272" y="6854090"/>
                </a:lnTo>
                <a:lnTo>
                  <a:pt x="2943903" y="6858000"/>
                </a:lnTo>
                <a:lnTo>
                  <a:pt x="0" y="6858000"/>
                </a:lnTo>
                <a:close/>
                <a:moveTo>
                  <a:pt x="3098547" y="0"/>
                </a:moveTo>
                <a:lnTo>
                  <a:pt x="7010402" y="0"/>
                </a:lnTo>
                <a:lnTo>
                  <a:pt x="7010402" y="6858000"/>
                </a:lnTo>
                <a:lnTo>
                  <a:pt x="2943903" y="6858000"/>
                </a:lnTo>
                <a:cubicBezTo>
                  <a:pt x="4838767" y="6858000"/>
                  <a:pt x="6374858" y="5321909"/>
                  <a:pt x="6374858" y="3427045"/>
                </a:cubicBezTo>
                <a:cubicBezTo>
                  <a:pt x="6374858" y="1591396"/>
                  <a:pt x="4933273" y="92446"/>
                  <a:pt x="3120459" y="554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2591DD-B718-4F3C-9E05-DADBC843C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033895"/>
            <a:ext cx="5495925" cy="339480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Sekian dan Terima Kasih</a:t>
            </a:r>
          </a:p>
        </p:txBody>
      </p:sp>
      <p:pic>
        <p:nvPicPr>
          <p:cNvPr id="4" name="Picture 2" descr="https://kantor.ppdbjatim.net/img/logo-jatim.png">
            <a:extLst>
              <a:ext uri="{FF2B5EF4-FFF2-40B4-BE49-F238E27FC236}">
                <a16:creationId xmlns:a16="http://schemas.microsoft.com/office/drawing/2014/main" id="{14078899-E16E-4020-BB1A-7D5C1534F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62875" y="1049232"/>
            <a:ext cx="3819526" cy="475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483537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817</TotalTime>
  <Words>1201</Words>
  <Application>Microsoft Macintosh PowerPoint</Application>
  <PresentationFormat>Widescreen</PresentationFormat>
  <Paragraphs>168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Arial Nova Light</vt:lpstr>
      <vt:lpstr>Arial Rounded MT Bold</vt:lpstr>
      <vt:lpstr>Calibri</vt:lpstr>
      <vt:lpstr>Century Gothic</vt:lpstr>
      <vt:lpstr>Copperplate Gothic Bold</vt:lpstr>
      <vt:lpstr>Elephant</vt:lpstr>
      <vt:lpstr>League Spartan</vt:lpstr>
      <vt:lpstr>Wingdings</vt:lpstr>
      <vt:lpstr>ModOverlayVTI</vt:lpstr>
      <vt:lpstr>EHB-BKS JAWA TIMUR  2021</vt:lpstr>
      <vt:lpstr>TES DARING/LURING</vt:lpstr>
      <vt:lpstr>PowerPoint Presentation</vt:lpstr>
      <vt:lpstr>Moda Pelaksanaan CBT</vt:lpstr>
      <vt:lpstr>Moda Pelaksanaan CBT</vt:lpstr>
      <vt:lpstr>Sarana dan  SDM  tempat pelaksanaan EHBBKS</vt:lpstr>
      <vt:lpstr>EHB-BKS Moda Daring di Sekolah</vt:lpstr>
      <vt:lpstr>EHB-BKS Moda Daring di Rumah </vt:lpstr>
      <vt:lpstr>PowerPoint Presentation</vt:lpstr>
      <vt:lpstr>JADWAL SESI EHBBKS</vt:lpstr>
      <vt:lpstr>Alur Pembuatan Soal dan Penilaian EHB-BKS</vt:lpstr>
      <vt:lpstr>Alur Pembuatan Soal dan Penilaian EHB-BKS</vt:lpstr>
      <vt:lpstr>PowerPoint Presentation</vt:lpstr>
      <vt:lpstr>Mekanisme Pelaksanaan EHBBKS</vt:lpstr>
      <vt:lpstr>Mekanisme Pelaksanaan EHBBKS</vt:lpstr>
      <vt:lpstr>Mekanisme Pelaksanaan EHBBKS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EHB-BKS JAWA TIMUR  2021</dc:title>
  <dc:creator>05111950012002@mahasiswa.integra.its.ac.id</dc:creator>
  <cp:lastModifiedBy>animhadi</cp:lastModifiedBy>
  <cp:revision>13</cp:revision>
  <dcterms:created xsi:type="dcterms:W3CDTF">2021-02-07T11:52:46Z</dcterms:created>
  <dcterms:modified xsi:type="dcterms:W3CDTF">2021-02-24T07:16:54Z</dcterms:modified>
</cp:coreProperties>
</file>